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4"/>
  </p:sldMasterIdLst>
  <p:notesMasterIdLst>
    <p:notesMasterId r:id="rId16"/>
  </p:notesMasterIdLst>
  <p:handoutMasterIdLst>
    <p:handoutMasterId r:id="rId17"/>
  </p:handoutMasterIdLst>
  <p:sldIdLst>
    <p:sldId id="256" r:id="rId5"/>
    <p:sldId id="323" r:id="rId6"/>
    <p:sldId id="325" r:id="rId7"/>
    <p:sldId id="327" r:id="rId8"/>
    <p:sldId id="324" r:id="rId9"/>
    <p:sldId id="329" r:id="rId10"/>
    <p:sldId id="330" r:id="rId11"/>
    <p:sldId id="331" r:id="rId12"/>
    <p:sldId id="332" r:id="rId13"/>
    <p:sldId id="328" r:id="rId14"/>
    <p:sldId id="333" r:id="rId15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9FF33"/>
    <a:srgbClr val="66FF33"/>
    <a:srgbClr val="6699FF"/>
    <a:srgbClr val="66CC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13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-1972"/>
    </p:cViewPr>
  </p:sorterViewPr>
  <p:notesViewPr>
    <p:cSldViewPr snapToGrid="0" snapToObjects="1">
      <p:cViewPr varScale="1">
        <p:scale>
          <a:sx n="94" d="100"/>
          <a:sy n="94" d="100"/>
        </p:scale>
        <p:origin x="-195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is Nieswand" userId="c7502224-01ab-4d9c-b033-64e050661e39" providerId="ADAL" clId="{D9BC4911-8A2D-4C7B-8E03-EA692D4FA8DF}"/>
    <pc:docChg chg="undo custSel addSld delSld modSld sldOrd">
      <pc:chgData name="Boris Nieswand" userId="c7502224-01ab-4d9c-b033-64e050661e39" providerId="ADAL" clId="{D9BC4911-8A2D-4C7B-8E03-EA692D4FA8DF}" dt="2021-05-07T13:47:03.711" v="232" actId="1076"/>
      <pc:docMkLst>
        <pc:docMk/>
      </pc:docMkLst>
      <pc:sldChg chg="modSp">
        <pc:chgData name="Boris Nieswand" userId="c7502224-01ab-4d9c-b033-64e050661e39" providerId="ADAL" clId="{D9BC4911-8A2D-4C7B-8E03-EA692D4FA8DF}" dt="2021-05-07T13:35:41.030" v="39" actId="1076"/>
        <pc:sldMkLst>
          <pc:docMk/>
          <pc:sldMk cId="4229384551" sldId="256"/>
        </pc:sldMkLst>
        <pc:picChg chg="mod ord">
          <ac:chgData name="Boris Nieswand" userId="c7502224-01ab-4d9c-b033-64e050661e39" providerId="ADAL" clId="{D9BC4911-8A2D-4C7B-8E03-EA692D4FA8DF}" dt="2021-05-07T13:35:06.858" v="30"/>
          <ac:picMkLst>
            <pc:docMk/>
            <pc:sldMk cId="4229384551" sldId="256"/>
            <ac:picMk id="4" creationId="{DF369541-96EA-4DF8-A179-1A6919FEBE63}"/>
          </ac:picMkLst>
        </pc:picChg>
        <pc:picChg chg="mod ord">
          <ac:chgData name="Boris Nieswand" userId="c7502224-01ab-4d9c-b033-64e050661e39" providerId="ADAL" clId="{D9BC4911-8A2D-4C7B-8E03-EA692D4FA8DF}" dt="2021-05-07T13:33:56.710" v="16" actId="14100"/>
          <ac:picMkLst>
            <pc:docMk/>
            <pc:sldMk cId="4229384551" sldId="256"/>
            <ac:picMk id="7" creationId="{2673DF8D-1B23-417D-9C79-1831ADD00862}"/>
          </ac:picMkLst>
        </pc:picChg>
        <pc:picChg chg="mod">
          <ac:chgData name="Boris Nieswand" userId="c7502224-01ab-4d9c-b033-64e050661e39" providerId="ADAL" clId="{D9BC4911-8A2D-4C7B-8E03-EA692D4FA8DF}" dt="2021-05-07T13:35:41.030" v="39" actId="1076"/>
          <ac:picMkLst>
            <pc:docMk/>
            <pc:sldMk cId="4229384551" sldId="256"/>
            <ac:picMk id="9" creationId="{F3FE9885-D59B-4AC7-B4BA-9F230A077501}"/>
          </ac:picMkLst>
        </pc:picChg>
        <pc:picChg chg="mod">
          <ac:chgData name="Boris Nieswand" userId="c7502224-01ab-4d9c-b033-64e050661e39" providerId="ADAL" clId="{D9BC4911-8A2D-4C7B-8E03-EA692D4FA8DF}" dt="2021-05-07T13:35:33.950" v="37" actId="1076"/>
          <ac:picMkLst>
            <pc:docMk/>
            <pc:sldMk cId="4229384551" sldId="256"/>
            <ac:picMk id="10" creationId="{015DC320-9C37-4141-90D2-4288DFBE9FCB}"/>
          </ac:picMkLst>
        </pc:picChg>
        <pc:picChg chg="mod ord">
          <ac:chgData name="Boris Nieswand" userId="c7502224-01ab-4d9c-b033-64e050661e39" providerId="ADAL" clId="{D9BC4911-8A2D-4C7B-8E03-EA692D4FA8DF}" dt="2021-05-07T13:34:17.435" v="21" actId="167"/>
          <ac:picMkLst>
            <pc:docMk/>
            <pc:sldMk cId="4229384551" sldId="256"/>
            <ac:picMk id="11" creationId="{A74CBFD7-AED0-4925-96A5-39382454CA08}"/>
          </ac:picMkLst>
        </pc:picChg>
        <pc:picChg chg="mod">
          <ac:chgData name="Boris Nieswand" userId="c7502224-01ab-4d9c-b033-64e050661e39" providerId="ADAL" clId="{D9BC4911-8A2D-4C7B-8E03-EA692D4FA8DF}" dt="2021-05-07T13:35:29.896" v="34" actId="14100"/>
          <ac:picMkLst>
            <pc:docMk/>
            <pc:sldMk cId="4229384551" sldId="256"/>
            <ac:picMk id="12" creationId="{6004D372-1A49-4B96-897F-9FE92AFB4EB9}"/>
          </ac:picMkLst>
        </pc:picChg>
      </pc:sldChg>
      <pc:sldChg chg="ord">
        <pc:chgData name="Boris Nieswand" userId="c7502224-01ab-4d9c-b033-64e050661e39" providerId="ADAL" clId="{D9BC4911-8A2D-4C7B-8E03-EA692D4FA8DF}" dt="2021-05-07T13:45:13.142" v="216"/>
        <pc:sldMkLst>
          <pc:docMk/>
          <pc:sldMk cId="3014647829" sldId="325"/>
        </pc:sldMkLst>
      </pc:sldChg>
    </pc:docChg>
  </pc:docChgLst>
  <pc:docChgLst>
    <pc:chgData name="Boris Nieswand" userId="c7502224-01ab-4d9c-b033-64e050661e39" providerId="ADAL" clId="{1745199D-A85D-484E-8FFE-096E079C564A}"/>
    <pc:docChg chg="undo custSel addSld delSld modSld sldOrd">
      <pc:chgData name="Boris Nieswand" userId="c7502224-01ab-4d9c-b033-64e050661e39" providerId="ADAL" clId="{1745199D-A85D-484E-8FFE-096E079C564A}" dt="2021-05-16T10:18:32.758" v="6668"/>
      <pc:docMkLst>
        <pc:docMk/>
      </pc:docMkLst>
      <pc:sldChg chg="modSp">
        <pc:chgData name="Boris Nieswand" userId="c7502224-01ab-4d9c-b033-64e050661e39" providerId="ADAL" clId="{1745199D-A85D-484E-8FFE-096E079C564A}" dt="2021-05-16T10:16:57.742" v="6626" actId="20577"/>
        <pc:sldMkLst>
          <pc:docMk/>
          <pc:sldMk cId="4229384551" sldId="256"/>
        </pc:sldMkLst>
        <pc:spChg chg="mod">
          <ac:chgData name="Boris Nieswand" userId="c7502224-01ab-4d9c-b033-64e050661e39" providerId="ADAL" clId="{1745199D-A85D-484E-8FFE-096E079C564A}" dt="2021-05-16T10:16:57.742" v="6626" actId="20577"/>
          <ac:spMkLst>
            <pc:docMk/>
            <pc:sldMk cId="4229384551" sldId="256"/>
            <ac:spMk id="3" creationId="{AD1158B6-67A2-4220-A0D2-34F1FFD06A53}"/>
          </ac:spMkLst>
        </pc:spChg>
      </pc:sldChg>
      <pc:sldChg chg="addSp modSp ord modAnim">
        <pc:chgData name="Boris Nieswand" userId="c7502224-01ab-4d9c-b033-64e050661e39" providerId="ADAL" clId="{1745199D-A85D-484E-8FFE-096E079C564A}" dt="2021-05-16T10:17:35.458" v="6662"/>
        <pc:sldMkLst>
          <pc:docMk/>
          <pc:sldMk cId="3963152462" sldId="323"/>
        </pc:sldMkLst>
        <pc:spChg chg="mod">
          <ac:chgData name="Boris Nieswand" userId="c7502224-01ab-4d9c-b033-64e050661e39" providerId="ADAL" clId="{1745199D-A85D-484E-8FFE-096E079C564A}" dt="2021-05-13T19:54:30.278" v="305" actId="20577"/>
          <ac:spMkLst>
            <pc:docMk/>
            <pc:sldMk cId="3963152462" sldId="323"/>
            <ac:spMk id="5" creationId="{00000000-0000-0000-0000-000000000000}"/>
          </ac:spMkLst>
        </pc:spChg>
        <pc:spChg chg="mod">
          <ac:chgData name="Boris Nieswand" userId="c7502224-01ab-4d9c-b033-64e050661e39" providerId="ADAL" clId="{1745199D-A85D-484E-8FFE-096E079C564A}" dt="2021-05-14T06:09:31.658" v="688" actId="1076"/>
          <ac:spMkLst>
            <pc:docMk/>
            <pc:sldMk cId="3963152462" sldId="323"/>
            <ac:spMk id="12290" creationId="{00000000-0000-0000-0000-000000000000}"/>
          </ac:spMkLst>
        </pc:spChg>
        <pc:spChg chg="mod">
          <ac:chgData name="Boris Nieswand" userId="c7502224-01ab-4d9c-b033-64e050661e39" providerId="ADAL" clId="{1745199D-A85D-484E-8FFE-096E079C564A}" dt="2021-05-15T16:29:57.542" v="4544" actId="20577"/>
          <ac:spMkLst>
            <pc:docMk/>
            <pc:sldMk cId="3963152462" sldId="323"/>
            <ac:spMk id="12291" creationId="{00000000-0000-0000-0000-000000000000}"/>
          </ac:spMkLst>
        </pc:spChg>
        <pc:picChg chg="add mod">
          <ac:chgData name="Boris Nieswand" userId="c7502224-01ab-4d9c-b033-64e050661e39" providerId="ADAL" clId="{1745199D-A85D-484E-8FFE-096E079C564A}" dt="2021-05-16T10:17:28.199" v="6661" actId="1036"/>
          <ac:picMkLst>
            <pc:docMk/>
            <pc:sldMk cId="3963152462" sldId="323"/>
            <ac:picMk id="2" creationId="{15FB5CBF-D99E-49BE-A3E3-9A1E3EEDD705}"/>
          </ac:picMkLst>
        </pc:picChg>
      </pc:sldChg>
      <pc:sldChg chg="addSp modSp modAnim">
        <pc:chgData name="Boris Nieswand" userId="c7502224-01ab-4d9c-b033-64e050661e39" providerId="ADAL" clId="{1745199D-A85D-484E-8FFE-096E079C564A}" dt="2021-05-16T10:17:59.101" v="6664"/>
        <pc:sldMkLst>
          <pc:docMk/>
          <pc:sldMk cId="3094049633" sldId="324"/>
        </pc:sldMkLst>
        <pc:spChg chg="mod">
          <ac:chgData name="Boris Nieswand" userId="c7502224-01ab-4d9c-b033-64e050661e39" providerId="ADAL" clId="{1745199D-A85D-484E-8FFE-096E079C564A}" dt="2021-05-16T08:10:56.731" v="5145" actId="20577"/>
          <ac:spMkLst>
            <pc:docMk/>
            <pc:sldMk cId="3094049633" sldId="324"/>
            <ac:spMk id="2" creationId="{00000000-0000-0000-0000-000000000000}"/>
          </ac:spMkLst>
        </pc:spChg>
        <pc:spChg chg="mod">
          <ac:chgData name="Boris Nieswand" userId="c7502224-01ab-4d9c-b033-64e050661e39" providerId="ADAL" clId="{1745199D-A85D-484E-8FFE-096E079C564A}" dt="2021-05-16T08:12:39.461" v="5222" actId="27636"/>
          <ac:spMkLst>
            <pc:docMk/>
            <pc:sldMk cId="3094049633" sldId="324"/>
            <ac:spMk id="3" creationId="{00000000-0000-0000-0000-000000000000}"/>
          </ac:spMkLst>
        </pc:spChg>
        <pc:spChg chg="mod">
          <ac:chgData name="Boris Nieswand" userId="c7502224-01ab-4d9c-b033-64e050661e39" providerId="ADAL" clId="{1745199D-A85D-484E-8FFE-096E079C564A}" dt="2021-05-16T08:12:59.525" v="5244" actId="20577"/>
          <ac:spMkLst>
            <pc:docMk/>
            <pc:sldMk cId="3094049633" sldId="324"/>
            <ac:spMk id="4" creationId="{00000000-0000-0000-0000-000000000000}"/>
          </ac:spMkLst>
        </pc:spChg>
        <pc:picChg chg="add mod">
          <ac:chgData name="Boris Nieswand" userId="c7502224-01ab-4d9c-b033-64e050661e39" providerId="ADAL" clId="{1745199D-A85D-484E-8FFE-096E079C564A}" dt="2021-05-16T09:19:07.670" v="6485" actId="1037"/>
          <ac:picMkLst>
            <pc:docMk/>
            <pc:sldMk cId="3094049633" sldId="324"/>
            <ac:picMk id="5" creationId="{7FCA9D77-57F9-4A0D-A83E-44D4E2014B07}"/>
          </ac:picMkLst>
        </pc:picChg>
      </pc:sldChg>
      <pc:sldChg chg="addSp delSp modSp ord setBg delAnim modAnim">
        <pc:chgData name="Boris Nieswand" userId="c7502224-01ab-4d9c-b033-64e050661e39" providerId="ADAL" clId="{1745199D-A85D-484E-8FFE-096E079C564A}" dt="2021-05-16T10:17:24.566" v="6641"/>
        <pc:sldMkLst>
          <pc:docMk/>
          <pc:sldMk cId="3014647829" sldId="325"/>
        </pc:sldMkLst>
        <pc:spChg chg="add del mod">
          <ac:chgData name="Boris Nieswand" userId="c7502224-01ab-4d9c-b033-64e050661e39" providerId="ADAL" clId="{1745199D-A85D-484E-8FFE-096E079C564A}" dt="2021-05-14T10:27:49.826" v="2202" actId="478"/>
          <ac:spMkLst>
            <pc:docMk/>
            <pc:sldMk cId="3014647829" sldId="325"/>
            <ac:spMk id="2" creationId="{20721B22-C1D4-4DC2-B5F0-BA992F1ED778}"/>
          </ac:spMkLst>
        </pc:spChg>
        <pc:spChg chg="del mod">
          <ac:chgData name="Boris Nieswand" userId="c7502224-01ab-4d9c-b033-64e050661e39" providerId="ADAL" clId="{1745199D-A85D-484E-8FFE-096E079C564A}" dt="2021-05-14T10:31:55.534" v="2345" actId="478"/>
          <ac:spMkLst>
            <pc:docMk/>
            <pc:sldMk cId="3014647829" sldId="325"/>
            <ac:spMk id="6" creationId="{F62EC365-F0A8-4647-B0A7-F9EE03962E93}"/>
          </ac:spMkLst>
        </pc:spChg>
        <pc:spChg chg="mod">
          <ac:chgData name="Boris Nieswand" userId="c7502224-01ab-4d9c-b033-64e050661e39" providerId="ADAL" clId="{1745199D-A85D-484E-8FFE-096E079C564A}" dt="2021-05-14T11:06:25.029" v="2389" actId="1036"/>
          <ac:spMkLst>
            <pc:docMk/>
            <pc:sldMk cId="3014647829" sldId="325"/>
            <ac:spMk id="7" creationId="{502991EA-B262-4E40-BC6C-E618EA216AAD}"/>
          </ac:spMkLst>
        </pc:spChg>
        <pc:spChg chg="mod">
          <ac:chgData name="Boris Nieswand" userId="c7502224-01ab-4d9c-b033-64e050661e39" providerId="ADAL" clId="{1745199D-A85D-484E-8FFE-096E079C564A}" dt="2021-05-14T11:04:32.494" v="2383" actId="1038"/>
          <ac:spMkLst>
            <pc:docMk/>
            <pc:sldMk cId="3014647829" sldId="325"/>
            <ac:spMk id="10" creationId="{220CA621-C5B7-41FF-A531-907B02B9D852}"/>
          </ac:spMkLst>
        </pc:spChg>
        <pc:spChg chg="del mod">
          <ac:chgData name="Boris Nieswand" userId="c7502224-01ab-4d9c-b033-64e050661e39" providerId="ADAL" clId="{1745199D-A85D-484E-8FFE-096E079C564A}" dt="2021-05-14T11:03:34.033" v="2366" actId="478"/>
          <ac:spMkLst>
            <pc:docMk/>
            <pc:sldMk cId="3014647829" sldId="325"/>
            <ac:spMk id="11" creationId="{F5B7F086-3505-4E8E-916B-7DF7CF0EA940}"/>
          </ac:spMkLst>
        </pc:spChg>
        <pc:spChg chg="del mod">
          <ac:chgData name="Boris Nieswand" userId="c7502224-01ab-4d9c-b033-64e050661e39" providerId="ADAL" clId="{1745199D-A85D-484E-8FFE-096E079C564A}" dt="2021-05-14T10:32:53.303" v="2352" actId="478"/>
          <ac:spMkLst>
            <pc:docMk/>
            <pc:sldMk cId="3014647829" sldId="325"/>
            <ac:spMk id="12" creationId="{34085F40-EA62-4DA2-A978-B54E0BEEDCC0}"/>
          </ac:spMkLst>
        </pc:spChg>
        <pc:spChg chg="mod">
          <ac:chgData name="Boris Nieswand" userId="c7502224-01ab-4d9c-b033-64e050661e39" providerId="ADAL" clId="{1745199D-A85D-484E-8FFE-096E079C564A}" dt="2021-05-15T17:01:30.200" v="4711" actId="14100"/>
          <ac:spMkLst>
            <pc:docMk/>
            <pc:sldMk cId="3014647829" sldId="325"/>
            <ac:spMk id="13" creationId="{277F952D-2A61-4EF9-AA0A-340A505382DF}"/>
          </ac:spMkLst>
        </pc:spChg>
        <pc:spChg chg="mod">
          <ac:chgData name="Boris Nieswand" userId="c7502224-01ab-4d9c-b033-64e050661e39" providerId="ADAL" clId="{1745199D-A85D-484E-8FFE-096E079C564A}" dt="2021-05-14T11:33:28.654" v="2457" actId="688"/>
          <ac:spMkLst>
            <pc:docMk/>
            <pc:sldMk cId="3014647829" sldId="325"/>
            <ac:spMk id="14" creationId="{ADFE8E5A-133A-4DD0-A602-DA1875559044}"/>
          </ac:spMkLst>
        </pc:spChg>
        <pc:spChg chg="mod">
          <ac:chgData name="Boris Nieswand" userId="c7502224-01ab-4d9c-b033-64e050661e39" providerId="ADAL" clId="{1745199D-A85D-484E-8FFE-096E079C564A}" dt="2021-05-14T10:34:42.621" v="2364" actId="1076"/>
          <ac:spMkLst>
            <pc:docMk/>
            <pc:sldMk cId="3014647829" sldId="325"/>
            <ac:spMk id="15" creationId="{204EEFFD-9A7F-457E-B6D8-F0CEF3B34386}"/>
          </ac:spMkLst>
        </pc:spChg>
        <pc:graphicFrameChg chg="mod modGraphic">
          <ac:chgData name="Boris Nieswand" userId="c7502224-01ab-4d9c-b033-64e050661e39" providerId="ADAL" clId="{1745199D-A85D-484E-8FFE-096E079C564A}" dt="2021-05-14T10:31:36.418" v="2313" actId="1038"/>
          <ac:graphicFrameMkLst>
            <pc:docMk/>
            <pc:sldMk cId="3014647829" sldId="325"/>
            <ac:graphicFrameMk id="8" creationId="{30D4F524-E394-420B-8DFB-A9285E987C10}"/>
          </ac:graphicFrameMkLst>
        </pc:graphicFrameChg>
        <pc:graphicFrameChg chg="mod modGraphic">
          <ac:chgData name="Boris Nieswand" userId="c7502224-01ab-4d9c-b033-64e050661e39" providerId="ADAL" clId="{1745199D-A85D-484E-8FFE-096E079C564A}" dt="2021-05-14T10:31:34.121" v="2310" actId="1037"/>
          <ac:graphicFrameMkLst>
            <pc:docMk/>
            <pc:sldMk cId="3014647829" sldId="325"/>
            <ac:graphicFrameMk id="9" creationId="{B3F3D4EF-0A29-40E5-8FF4-0AF559056808}"/>
          </ac:graphicFrameMkLst>
        </pc:graphicFrameChg>
        <pc:graphicFrameChg chg="del">
          <ac:chgData name="Boris Nieswand" userId="c7502224-01ab-4d9c-b033-64e050661e39" providerId="ADAL" clId="{1745199D-A85D-484E-8FFE-096E079C564A}" dt="2021-05-14T10:22:50.022" v="2153" actId="478"/>
          <ac:graphicFrameMkLst>
            <pc:docMk/>
            <pc:sldMk cId="3014647829" sldId="325"/>
            <ac:graphicFrameMk id="16" creationId="{9B414B7E-9E46-4D9E-85A8-1BE0DF3307B8}"/>
          </ac:graphicFrameMkLst>
        </pc:graphicFrameChg>
        <pc:picChg chg="add del mod">
          <ac:chgData name="Boris Nieswand" userId="c7502224-01ab-4d9c-b033-64e050661e39" providerId="ADAL" clId="{1745199D-A85D-484E-8FFE-096E079C564A}" dt="2021-05-15T20:09:21.772" v="4712" actId="478"/>
          <ac:picMkLst>
            <pc:docMk/>
            <pc:sldMk cId="3014647829" sldId="325"/>
            <ac:picMk id="2" creationId="{F1398E56-B5AA-4A5E-83DE-E5AABA9EF6C2}"/>
          </ac:picMkLst>
        </pc:picChg>
        <pc:picChg chg="add mod">
          <ac:chgData name="Boris Nieswand" userId="c7502224-01ab-4d9c-b033-64e050661e39" providerId="ADAL" clId="{1745199D-A85D-484E-8FFE-096E079C564A}" dt="2021-05-16T10:17:15.508" v="6640" actId="1036"/>
          <ac:picMkLst>
            <pc:docMk/>
            <pc:sldMk cId="3014647829" sldId="325"/>
            <ac:picMk id="3" creationId="{949382D1-D71B-4D84-9D10-0E6985DF1182}"/>
          </ac:picMkLst>
        </pc:picChg>
        <pc:picChg chg="add mod">
          <ac:chgData name="Boris Nieswand" userId="c7502224-01ab-4d9c-b033-64e050661e39" providerId="ADAL" clId="{1745199D-A85D-484E-8FFE-096E079C564A}" dt="2021-05-14T11:33:07.616" v="2453" actId="1076"/>
          <ac:picMkLst>
            <pc:docMk/>
            <pc:sldMk cId="3014647829" sldId="325"/>
            <ac:picMk id="5" creationId="{847EFFE2-4FE8-4E02-AD8B-84BD2377A1EB}"/>
          </ac:picMkLst>
        </pc:picChg>
        <pc:picChg chg="add mod ord">
          <ac:chgData name="Boris Nieswand" userId="c7502224-01ab-4d9c-b033-64e050661e39" providerId="ADAL" clId="{1745199D-A85D-484E-8FFE-096E079C564A}" dt="2021-05-14T11:33:09.939" v="2454" actId="1076"/>
          <ac:picMkLst>
            <pc:docMk/>
            <pc:sldMk cId="3014647829" sldId="325"/>
            <ac:picMk id="21" creationId="{355FB646-BE68-4B9D-9A8D-A67233A8DC04}"/>
          </ac:picMkLst>
        </pc:picChg>
        <pc:cxnChg chg="del mod">
          <ac:chgData name="Boris Nieswand" userId="c7502224-01ab-4d9c-b033-64e050661e39" providerId="ADAL" clId="{1745199D-A85D-484E-8FFE-096E079C564A}" dt="2021-05-14T06:29:45.042" v="994" actId="478"/>
          <ac:cxnSpMkLst>
            <pc:docMk/>
            <pc:sldMk cId="3014647829" sldId="325"/>
            <ac:cxnSpMk id="17" creationId="{72C47961-E1AA-4642-9CFD-0F4D20A69479}"/>
          </ac:cxnSpMkLst>
        </pc:cxnChg>
        <pc:cxnChg chg="del">
          <ac:chgData name="Boris Nieswand" userId="c7502224-01ab-4d9c-b033-64e050661e39" providerId="ADAL" clId="{1745199D-A85D-484E-8FFE-096E079C564A}" dt="2021-05-14T06:30:41.923" v="1047" actId="478"/>
          <ac:cxnSpMkLst>
            <pc:docMk/>
            <pc:sldMk cId="3014647829" sldId="325"/>
            <ac:cxnSpMk id="18" creationId="{46474738-4778-4CD1-AE45-8E6BD6D19A54}"/>
          </ac:cxnSpMkLst>
        </pc:cxnChg>
        <pc:cxnChg chg="del">
          <ac:chgData name="Boris Nieswand" userId="c7502224-01ab-4d9c-b033-64e050661e39" providerId="ADAL" clId="{1745199D-A85D-484E-8FFE-096E079C564A}" dt="2021-05-14T06:29:47.331" v="995" actId="478"/>
          <ac:cxnSpMkLst>
            <pc:docMk/>
            <pc:sldMk cId="3014647829" sldId="325"/>
            <ac:cxnSpMk id="19" creationId="{3EE50F9A-05C6-4FFD-847F-CC94AF4C7314}"/>
          </ac:cxnSpMkLst>
        </pc:cxnChg>
      </pc:sldChg>
      <pc:sldChg chg="addSp delSp modSp add setBg modAnim">
        <pc:chgData name="Boris Nieswand" userId="c7502224-01ab-4d9c-b033-64e050661e39" providerId="ADAL" clId="{1745199D-A85D-484E-8FFE-096E079C564A}" dt="2021-05-16T10:17:48.489" v="6663"/>
        <pc:sldMkLst>
          <pc:docMk/>
          <pc:sldMk cId="1576864242" sldId="327"/>
        </pc:sldMkLst>
        <pc:spChg chg="del">
          <ac:chgData name="Boris Nieswand" userId="c7502224-01ab-4d9c-b033-64e050661e39" providerId="ADAL" clId="{1745199D-A85D-484E-8FFE-096E079C564A}" dt="2021-05-14T06:13:52.408" v="697" actId="478"/>
          <ac:spMkLst>
            <pc:docMk/>
            <pc:sldMk cId="1576864242" sldId="327"/>
            <ac:spMk id="2" creationId="{20694F3E-5D71-4F68-BDB2-8AAA60A1B564}"/>
          </ac:spMkLst>
        </pc:spChg>
        <pc:spChg chg="del">
          <ac:chgData name="Boris Nieswand" userId="c7502224-01ab-4d9c-b033-64e050661e39" providerId="ADAL" clId="{1745199D-A85D-484E-8FFE-096E079C564A}" dt="2021-05-14T06:13:50.894" v="696" actId="478"/>
          <ac:spMkLst>
            <pc:docMk/>
            <pc:sldMk cId="1576864242" sldId="327"/>
            <ac:spMk id="3" creationId="{5E416BBB-9F05-4767-AAED-8CE044607B54}"/>
          </ac:spMkLst>
        </pc:spChg>
        <pc:spChg chg="add mod">
          <ac:chgData name="Boris Nieswand" userId="c7502224-01ab-4d9c-b033-64e050661e39" providerId="ADAL" clId="{1745199D-A85D-484E-8FFE-096E079C564A}" dt="2021-05-14T06:28:50.695" v="989" actId="1076"/>
          <ac:spMkLst>
            <pc:docMk/>
            <pc:sldMk cId="1576864242" sldId="327"/>
            <ac:spMk id="6" creationId="{8D165E44-1062-4749-8059-7E80E5E1B3A9}"/>
          </ac:spMkLst>
        </pc:spChg>
        <pc:spChg chg="add mod">
          <ac:chgData name="Boris Nieswand" userId="c7502224-01ab-4d9c-b033-64e050661e39" providerId="ADAL" clId="{1745199D-A85D-484E-8FFE-096E079C564A}" dt="2021-05-16T07:19:57.084" v="4977" actId="1076"/>
          <ac:spMkLst>
            <pc:docMk/>
            <pc:sldMk cId="1576864242" sldId="327"/>
            <ac:spMk id="9" creationId="{6A6B3C9A-36E4-41F3-A77B-1A4B535C1052}"/>
          </ac:spMkLst>
        </pc:spChg>
        <pc:spChg chg="add mod">
          <ac:chgData name="Boris Nieswand" userId="c7502224-01ab-4d9c-b033-64e050661e39" providerId="ADAL" clId="{1745199D-A85D-484E-8FFE-096E079C564A}" dt="2021-05-15T10:57:05.017" v="2647" actId="1076"/>
          <ac:spMkLst>
            <pc:docMk/>
            <pc:sldMk cId="1576864242" sldId="327"/>
            <ac:spMk id="10" creationId="{781B1B0E-3C27-4994-878C-5668546BF12E}"/>
          </ac:spMkLst>
        </pc:spChg>
        <pc:spChg chg="add mod">
          <ac:chgData name="Boris Nieswand" userId="c7502224-01ab-4d9c-b033-64e050661e39" providerId="ADAL" clId="{1745199D-A85D-484E-8FFE-096E079C564A}" dt="2021-05-15T10:57:00.179" v="2646" actId="1076"/>
          <ac:spMkLst>
            <pc:docMk/>
            <pc:sldMk cId="1576864242" sldId="327"/>
            <ac:spMk id="11" creationId="{9EC737EC-54E1-4C7E-8204-5A1C5D008EBD}"/>
          </ac:spMkLst>
        </pc:spChg>
        <pc:picChg chg="add mod">
          <ac:chgData name="Boris Nieswand" userId="c7502224-01ab-4d9c-b033-64e050661e39" providerId="ADAL" clId="{1745199D-A85D-484E-8FFE-096E079C564A}" dt="2021-05-16T07:42:09.350" v="5103" actId="1037"/>
          <ac:picMkLst>
            <pc:docMk/>
            <pc:sldMk cId="1576864242" sldId="327"/>
            <ac:picMk id="2" creationId="{1DE1950B-CE70-49DA-BE36-1A769F5036A1}"/>
          </ac:picMkLst>
        </pc:picChg>
        <pc:picChg chg="add mod modCrop">
          <ac:chgData name="Boris Nieswand" userId="c7502224-01ab-4d9c-b033-64e050661e39" providerId="ADAL" clId="{1745199D-A85D-484E-8FFE-096E079C564A}" dt="2021-05-14T06:28:59.232" v="990" actId="732"/>
          <ac:picMkLst>
            <pc:docMk/>
            <pc:sldMk cId="1576864242" sldId="327"/>
            <ac:picMk id="5" creationId="{E823A515-8743-4053-A34C-9130BD863B44}"/>
          </ac:picMkLst>
        </pc:picChg>
        <pc:picChg chg="add del mod">
          <ac:chgData name="Boris Nieswand" userId="c7502224-01ab-4d9c-b033-64e050661e39" providerId="ADAL" clId="{1745199D-A85D-484E-8FFE-096E079C564A}" dt="2021-05-14T06:27:02.143" v="969" actId="478"/>
          <ac:picMkLst>
            <pc:docMk/>
            <pc:sldMk cId="1576864242" sldId="327"/>
            <ac:picMk id="7" creationId="{2563B5FA-C456-4256-A078-8D4AA23706EC}"/>
          </ac:picMkLst>
        </pc:picChg>
        <pc:picChg chg="add mod modCrop">
          <ac:chgData name="Boris Nieswand" userId="c7502224-01ab-4d9c-b033-64e050661e39" providerId="ADAL" clId="{1745199D-A85D-484E-8FFE-096E079C564A}" dt="2021-05-14T06:31:25.155" v="1053" actId="1076"/>
          <ac:picMkLst>
            <pc:docMk/>
            <pc:sldMk cId="1576864242" sldId="327"/>
            <ac:picMk id="8" creationId="{9554AD6A-FC47-4CDD-B523-5D4CBAD0AA25}"/>
          </ac:picMkLst>
        </pc:picChg>
      </pc:sldChg>
      <pc:sldChg chg="modSp add ord">
        <pc:chgData name="Boris Nieswand" userId="c7502224-01ab-4d9c-b033-64e050661e39" providerId="ADAL" clId="{1745199D-A85D-484E-8FFE-096E079C564A}" dt="2021-05-16T09:18:18.502" v="6360" actId="20577"/>
        <pc:sldMkLst>
          <pc:docMk/>
          <pc:sldMk cId="4041538080" sldId="328"/>
        </pc:sldMkLst>
        <pc:spChg chg="mod">
          <ac:chgData name="Boris Nieswand" userId="c7502224-01ab-4d9c-b033-64e050661e39" providerId="ADAL" clId="{1745199D-A85D-484E-8FFE-096E079C564A}" dt="2021-05-16T08:57:08.492" v="5939" actId="1076"/>
          <ac:spMkLst>
            <pc:docMk/>
            <pc:sldMk cId="4041538080" sldId="328"/>
            <ac:spMk id="2" creationId="{675950F8-528F-4860-A3D8-91879E0DEE79}"/>
          </ac:spMkLst>
        </pc:spChg>
        <pc:spChg chg="mod">
          <ac:chgData name="Boris Nieswand" userId="c7502224-01ab-4d9c-b033-64e050661e39" providerId="ADAL" clId="{1745199D-A85D-484E-8FFE-096E079C564A}" dt="2021-05-16T08:57:16.803" v="5941" actId="255"/>
          <ac:spMkLst>
            <pc:docMk/>
            <pc:sldMk cId="4041538080" sldId="328"/>
            <ac:spMk id="3" creationId="{972E1174-BBE6-4ECC-8FFC-6D14C7F32A80}"/>
          </ac:spMkLst>
        </pc:spChg>
        <pc:spChg chg="mod">
          <ac:chgData name="Boris Nieswand" userId="c7502224-01ab-4d9c-b033-64e050661e39" providerId="ADAL" clId="{1745199D-A85D-484E-8FFE-096E079C564A}" dt="2021-05-16T09:18:18.502" v="6360" actId="20577"/>
          <ac:spMkLst>
            <pc:docMk/>
            <pc:sldMk cId="4041538080" sldId="328"/>
            <ac:spMk id="4" creationId="{A6B24C2B-7261-490C-8DBA-9AA1EFE5D923}"/>
          </ac:spMkLst>
        </pc:spChg>
      </pc:sldChg>
      <pc:sldChg chg="addSp modSp add setBg modAnim">
        <pc:chgData name="Boris Nieswand" userId="c7502224-01ab-4d9c-b033-64e050661e39" providerId="ADAL" clId="{1745199D-A85D-484E-8FFE-096E079C564A}" dt="2021-05-16T10:18:09.488" v="6665"/>
        <pc:sldMkLst>
          <pc:docMk/>
          <pc:sldMk cId="258944358" sldId="329"/>
        </pc:sldMkLst>
        <pc:spChg chg="mod">
          <ac:chgData name="Boris Nieswand" userId="c7502224-01ab-4d9c-b033-64e050661e39" providerId="ADAL" clId="{1745199D-A85D-484E-8FFE-096E079C564A}" dt="2021-05-15T10:59:27.313" v="2681" actId="207"/>
          <ac:spMkLst>
            <pc:docMk/>
            <pc:sldMk cId="258944358" sldId="329"/>
            <ac:spMk id="2" creationId="{FC5D8809-525B-451C-93F4-D176823F225B}"/>
          </ac:spMkLst>
        </pc:spChg>
        <pc:spChg chg="mod">
          <ac:chgData name="Boris Nieswand" userId="c7502224-01ab-4d9c-b033-64e050661e39" providerId="ADAL" clId="{1745199D-A85D-484E-8FFE-096E079C564A}" dt="2021-05-15T11:01:03.011" v="2710" actId="20577"/>
          <ac:spMkLst>
            <pc:docMk/>
            <pc:sldMk cId="258944358" sldId="329"/>
            <ac:spMk id="3" creationId="{EB85D8D3-5C87-4FD8-BCDC-19E6ED60D677}"/>
          </ac:spMkLst>
        </pc:spChg>
        <pc:picChg chg="add mod">
          <ac:chgData name="Boris Nieswand" userId="c7502224-01ab-4d9c-b033-64e050661e39" providerId="ADAL" clId="{1745199D-A85D-484E-8FFE-096E079C564A}" dt="2021-05-16T08:29:13.635" v="5448" actId="1038"/>
          <ac:picMkLst>
            <pc:docMk/>
            <pc:sldMk cId="258944358" sldId="329"/>
            <ac:picMk id="5" creationId="{7DF0F0F1-FB4E-4211-9608-7DAC0A405E4A}"/>
          </ac:picMkLst>
        </pc:picChg>
        <pc:picChg chg="add mod">
          <ac:chgData name="Boris Nieswand" userId="c7502224-01ab-4d9c-b033-64e050661e39" providerId="ADAL" clId="{1745199D-A85D-484E-8FFE-096E079C564A}" dt="2021-05-15T11:00:39.103" v="2704" actId="1036"/>
          <ac:picMkLst>
            <pc:docMk/>
            <pc:sldMk cId="258944358" sldId="329"/>
            <ac:picMk id="6" creationId="{E1941E4D-FA52-4932-876B-30F7AB487E6C}"/>
          </ac:picMkLst>
        </pc:picChg>
      </pc:sldChg>
      <pc:sldChg chg="addSp modSp add modAnim">
        <pc:chgData name="Boris Nieswand" userId="c7502224-01ab-4d9c-b033-64e050661e39" providerId="ADAL" clId="{1745199D-A85D-484E-8FFE-096E079C564A}" dt="2021-05-16T10:18:18.099" v="6666"/>
        <pc:sldMkLst>
          <pc:docMk/>
          <pc:sldMk cId="234778801" sldId="330"/>
        </pc:sldMkLst>
        <pc:spChg chg="mod">
          <ac:chgData name="Boris Nieswand" userId="c7502224-01ab-4d9c-b033-64e050661e39" providerId="ADAL" clId="{1745199D-A85D-484E-8FFE-096E079C564A}" dt="2021-05-16T08:53:27.807" v="5804" actId="1035"/>
          <ac:spMkLst>
            <pc:docMk/>
            <pc:sldMk cId="234778801" sldId="330"/>
            <ac:spMk id="2" creationId="{CA9A4B7F-EA48-4F57-A5C8-911CE76DA916}"/>
          </ac:spMkLst>
        </pc:spChg>
        <pc:spChg chg="mod">
          <ac:chgData name="Boris Nieswand" userId="c7502224-01ab-4d9c-b033-64e050661e39" providerId="ADAL" clId="{1745199D-A85D-484E-8FFE-096E079C564A}" dt="2021-05-16T08:52:35.167" v="5676" actId="20577"/>
          <ac:spMkLst>
            <pc:docMk/>
            <pc:sldMk cId="234778801" sldId="330"/>
            <ac:spMk id="3" creationId="{24DFE9D5-1B29-455C-A13E-D6BB00779B61}"/>
          </ac:spMkLst>
        </pc:spChg>
        <pc:spChg chg="mod">
          <ac:chgData name="Boris Nieswand" userId="c7502224-01ab-4d9c-b033-64e050661e39" providerId="ADAL" clId="{1745199D-A85D-484E-8FFE-096E079C564A}" dt="2021-05-16T08:53:10.593" v="5780" actId="20577"/>
          <ac:spMkLst>
            <pc:docMk/>
            <pc:sldMk cId="234778801" sldId="330"/>
            <ac:spMk id="4" creationId="{A9F7D2CD-8E02-47D0-9694-F576E51D7341}"/>
          </ac:spMkLst>
        </pc:spChg>
        <pc:picChg chg="add mod">
          <ac:chgData name="Boris Nieswand" userId="c7502224-01ab-4d9c-b033-64e050661e39" providerId="ADAL" clId="{1745199D-A85D-484E-8FFE-096E079C564A}" dt="2021-05-16T09:19:16.589" v="6536" actId="1038"/>
          <ac:picMkLst>
            <pc:docMk/>
            <pc:sldMk cId="234778801" sldId="330"/>
            <ac:picMk id="5" creationId="{BBBC16D2-E03F-4284-B096-2F0D9DBFF2AD}"/>
          </ac:picMkLst>
        </pc:picChg>
        <pc:picChg chg="add mod">
          <ac:chgData name="Boris Nieswand" userId="c7502224-01ab-4d9c-b033-64e050661e39" providerId="ADAL" clId="{1745199D-A85D-484E-8FFE-096E079C564A}" dt="2021-05-15T11:43:41.981" v="3462" actId="1076"/>
          <ac:picMkLst>
            <pc:docMk/>
            <pc:sldMk cId="234778801" sldId="330"/>
            <ac:picMk id="6" creationId="{AAB2A7E4-FC3E-41D3-8E06-738549CA6B51}"/>
          </ac:picMkLst>
        </pc:picChg>
        <pc:picChg chg="add mod">
          <ac:chgData name="Boris Nieswand" userId="c7502224-01ab-4d9c-b033-64e050661e39" providerId="ADAL" clId="{1745199D-A85D-484E-8FFE-096E079C564A}" dt="2021-05-16T08:52:28.284" v="5663" actId="1076"/>
          <ac:picMkLst>
            <pc:docMk/>
            <pc:sldMk cId="234778801" sldId="330"/>
            <ac:picMk id="8" creationId="{01F09344-BAEB-4DD7-A325-1D5CCC8405DF}"/>
          </ac:picMkLst>
        </pc:picChg>
      </pc:sldChg>
      <pc:sldChg chg="addSp modSp add modAnim">
        <pc:chgData name="Boris Nieswand" userId="c7502224-01ab-4d9c-b033-64e050661e39" providerId="ADAL" clId="{1745199D-A85D-484E-8FFE-096E079C564A}" dt="2021-05-16T10:18:27.117" v="6667"/>
        <pc:sldMkLst>
          <pc:docMk/>
          <pc:sldMk cId="2913507248" sldId="331"/>
        </pc:sldMkLst>
        <pc:spChg chg="mod">
          <ac:chgData name="Boris Nieswand" userId="c7502224-01ab-4d9c-b033-64e050661e39" providerId="ADAL" clId="{1745199D-A85D-484E-8FFE-096E079C564A}" dt="2021-05-16T08:58:33.103" v="5969" actId="20577"/>
          <ac:spMkLst>
            <pc:docMk/>
            <pc:sldMk cId="2913507248" sldId="331"/>
            <ac:spMk id="2" creationId="{D41AE39F-6A14-43E7-AC62-A42983929589}"/>
          </ac:spMkLst>
        </pc:spChg>
        <pc:spChg chg="mod">
          <ac:chgData name="Boris Nieswand" userId="c7502224-01ab-4d9c-b033-64e050661e39" providerId="ADAL" clId="{1745199D-A85D-484E-8FFE-096E079C564A}" dt="2021-05-16T09:08:31.579" v="5970" actId="948"/>
          <ac:spMkLst>
            <pc:docMk/>
            <pc:sldMk cId="2913507248" sldId="331"/>
            <ac:spMk id="3" creationId="{FF746B58-2EBC-41EF-8CEC-92A4AC7E8912}"/>
          </ac:spMkLst>
        </pc:spChg>
        <pc:spChg chg="mod">
          <ac:chgData name="Boris Nieswand" userId="c7502224-01ab-4d9c-b033-64e050661e39" providerId="ADAL" clId="{1745199D-A85D-484E-8FFE-096E079C564A}" dt="2021-05-16T09:09:17.537" v="6135" actId="20577"/>
          <ac:spMkLst>
            <pc:docMk/>
            <pc:sldMk cId="2913507248" sldId="331"/>
            <ac:spMk id="4" creationId="{35C1DA20-EFDB-49D3-B566-1E1706CC7FDE}"/>
          </ac:spMkLst>
        </pc:spChg>
        <pc:picChg chg="add mod">
          <ac:chgData name="Boris Nieswand" userId="c7502224-01ab-4d9c-b033-64e050661e39" providerId="ADAL" clId="{1745199D-A85D-484E-8FFE-096E079C564A}" dt="2021-05-16T09:19:21.513" v="6558" actId="1035"/>
          <ac:picMkLst>
            <pc:docMk/>
            <pc:sldMk cId="2913507248" sldId="331"/>
            <ac:picMk id="5" creationId="{6E37E61D-1458-4BB1-BB1D-7DC5D5211F73}"/>
          </ac:picMkLst>
        </pc:picChg>
      </pc:sldChg>
      <pc:sldChg chg="addSp modSp add modAnim">
        <pc:chgData name="Boris Nieswand" userId="c7502224-01ab-4d9c-b033-64e050661e39" providerId="ADAL" clId="{1745199D-A85D-484E-8FFE-096E079C564A}" dt="2021-05-16T10:18:32.758" v="6668"/>
        <pc:sldMkLst>
          <pc:docMk/>
          <pc:sldMk cId="3878715310" sldId="332"/>
        </pc:sldMkLst>
        <pc:spChg chg="mod">
          <ac:chgData name="Boris Nieswand" userId="c7502224-01ab-4d9c-b033-64e050661e39" providerId="ADAL" clId="{1745199D-A85D-484E-8FFE-096E079C564A}" dt="2021-05-16T09:09:58.576" v="6142" actId="1076"/>
          <ac:spMkLst>
            <pc:docMk/>
            <pc:sldMk cId="3878715310" sldId="332"/>
            <ac:spMk id="2" creationId="{D737F12C-AFB5-4C9B-8020-164477608AC0}"/>
          </ac:spMkLst>
        </pc:spChg>
        <pc:spChg chg="mod">
          <ac:chgData name="Boris Nieswand" userId="c7502224-01ab-4d9c-b033-64e050661e39" providerId="ADAL" clId="{1745199D-A85D-484E-8FFE-096E079C564A}" dt="2021-05-16T09:17:09.282" v="6190" actId="20577"/>
          <ac:spMkLst>
            <pc:docMk/>
            <pc:sldMk cId="3878715310" sldId="332"/>
            <ac:spMk id="3" creationId="{DB268F32-7C3E-4773-9565-AB9E31459DE1}"/>
          </ac:spMkLst>
        </pc:spChg>
        <pc:spChg chg="mod">
          <ac:chgData name="Boris Nieswand" userId="c7502224-01ab-4d9c-b033-64e050661e39" providerId="ADAL" clId="{1745199D-A85D-484E-8FFE-096E079C564A}" dt="2021-05-16T09:17:58.471" v="6325" actId="20577"/>
          <ac:spMkLst>
            <pc:docMk/>
            <pc:sldMk cId="3878715310" sldId="332"/>
            <ac:spMk id="4" creationId="{806EB7E4-640F-4101-87B6-4819349704B6}"/>
          </ac:spMkLst>
        </pc:spChg>
        <pc:spChg chg="add mod">
          <ac:chgData name="Boris Nieswand" userId="c7502224-01ab-4d9c-b033-64e050661e39" providerId="ADAL" clId="{1745199D-A85D-484E-8FFE-096E079C564A}" dt="2021-05-16T09:09:55.201" v="6140" actId="1076"/>
          <ac:spMkLst>
            <pc:docMk/>
            <pc:sldMk cId="3878715310" sldId="332"/>
            <ac:spMk id="5" creationId="{20772AB8-8760-4C16-ACC2-6B20D87836A2}"/>
          </ac:spMkLst>
        </pc:spChg>
        <pc:spChg chg="add mod">
          <ac:chgData name="Boris Nieswand" userId="c7502224-01ab-4d9c-b033-64e050661e39" providerId="ADAL" clId="{1745199D-A85D-484E-8FFE-096E079C564A}" dt="2021-05-16T09:09:32.063" v="6136" actId="948"/>
          <ac:spMkLst>
            <pc:docMk/>
            <pc:sldMk cId="3878715310" sldId="332"/>
            <ac:spMk id="6" creationId="{9C448D39-E6E4-413C-9EB6-2A8A422B7A6D}"/>
          </ac:spMkLst>
        </pc:spChg>
        <pc:picChg chg="add mod">
          <ac:chgData name="Boris Nieswand" userId="c7502224-01ab-4d9c-b033-64e050661e39" providerId="ADAL" clId="{1745199D-A85D-484E-8FFE-096E079C564A}" dt="2021-05-16T09:19:29.313" v="6587" actId="1036"/>
          <ac:picMkLst>
            <pc:docMk/>
            <pc:sldMk cId="3878715310" sldId="332"/>
            <ac:picMk id="7" creationId="{EAE8B255-EA02-4C52-90B0-5DA91FE1288A}"/>
          </ac:picMkLst>
        </pc:picChg>
      </pc:sldChg>
      <pc:sldChg chg="addSp delSp modSp add">
        <pc:chgData name="Boris Nieswand" userId="c7502224-01ab-4d9c-b033-64e050661e39" providerId="ADAL" clId="{1745199D-A85D-484E-8FFE-096E079C564A}" dt="2021-05-16T09:18:46.293" v="6409" actId="20577"/>
        <pc:sldMkLst>
          <pc:docMk/>
          <pc:sldMk cId="554363042" sldId="333"/>
        </pc:sldMkLst>
        <pc:spChg chg="del mod">
          <ac:chgData name="Boris Nieswand" userId="c7502224-01ab-4d9c-b033-64e050661e39" providerId="ADAL" clId="{1745199D-A85D-484E-8FFE-096E079C564A}" dt="2021-05-15T12:35:29.157" v="4435" actId="478"/>
          <ac:spMkLst>
            <pc:docMk/>
            <pc:sldMk cId="554363042" sldId="333"/>
            <ac:spMk id="2" creationId="{703E9471-147A-4348-AE43-CFE8D3693AAC}"/>
          </ac:spMkLst>
        </pc:spChg>
        <pc:spChg chg="mod">
          <ac:chgData name="Boris Nieswand" userId="c7502224-01ab-4d9c-b033-64e050661e39" providerId="ADAL" clId="{1745199D-A85D-484E-8FFE-096E079C564A}" dt="2021-05-16T08:58:01.952" v="5947" actId="20577"/>
          <ac:spMkLst>
            <pc:docMk/>
            <pc:sldMk cId="554363042" sldId="333"/>
            <ac:spMk id="3" creationId="{6FE75A13-6BA6-407D-BEBC-FDA935F37C22}"/>
          </ac:spMkLst>
        </pc:spChg>
        <pc:spChg chg="mod">
          <ac:chgData name="Boris Nieswand" userId="c7502224-01ab-4d9c-b033-64e050661e39" providerId="ADAL" clId="{1745199D-A85D-484E-8FFE-096E079C564A}" dt="2021-05-16T09:18:46.293" v="6409" actId="20577"/>
          <ac:spMkLst>
            <pc:docMk/>
            <pc:sldMk cId="554363042" sldId="333"/>
            <ac:spMk id="4" creationId="{2EDFB6AE-7458-47E5-B7E1-E175D2184030}"/>
          </ac:spMkLst>
        </pc:spChg>
        <pc:spChg chg="add del mod">
          <ac:chgData name="Boris Nieswand" userId="c7502224-01ab-4d9c-b033-64e050661e39" providerId="ADAL" clId="{1745199D-A85D-484E-8FFE-096E079C564A}" dt="2021-05-15T12:35:31.080" v="4436" actId="478"/>
          <ac:spMkLst>
            <pc:docMk/>
            <pc:sldMk cId="554363042" sldId="333"/>
            <ac:spMk id="6" creationId="{70C8D052-F4C5-4534-9A6A-393BFFA9975E}"/>
          </ac:spMkLst>
        </pc:spChg>
      </pc:sldChg>
      <pc:sldChg chg="add del">
        <pc:chgData name="Boris Nieswand" userId="c7502224-01ab-4d9c-b033-64e050661e39" providerId="ADAL" clId="{1745199D-A85D-484E-8FFE-096E079C564A}" dt="2021-05-15T12:26:46.796" v="4344" actId="2696"/>
        <pc:sldMkLst>
          <pc:docMk/>
          <pc:sldMk cId="3102845717" sldId="33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6A3202-5BA2-4D02-8468-A30D4E46AB9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3892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089F30E-14A7-4E6A-AC02-E9DAFC7601A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4335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9F30E-14A7-4E6A-AC02-E9DAFC7601A4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2019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9F30E-14A7-4E6A-AC02-E9DAFC7601A4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5937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172200"/>
            <a:ext cx="7700962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endParaRPr lang="de-DE"/>
          </a:p>
        </p:txBody>
      </p:sp>
      <p:pic>
        <p:nvPicPr>
          <p:cNvPr id="4108" name="Picture 12" descr="xEKUT_WortBildMarke_W_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358775"/>
            <a:ext cx="2806700" cy="7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719138" y="1258888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19138" y="5194300"/>
            <a:ext cx="7700962" cy="803275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de-DE" noProof="0"/>
              <a:t>Formatvorlage des Untertitelmasters durch Klicken bearbeiten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ctrTitle" sz="quarter"/>
          </p:nvPr>
        </p:nvSpPr>
        <p:spPr>
          <a:xfrm>
            <a:off x="719138" y="4672013"/>
            <a:ext cx="7700962" cy="42703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/>
              <a:t>Titelmasterformat durch Klicken bearbeiten</a:t>
            </a:r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14775" y="927100"/>
            <a:ext cx="4505325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pic>
        <p:nvPicPr>
          <p:cNvPr id="4142" name="Picture 46" descr="5wis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63" y="371475"/>
            <a:ext cx="41798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9C628-E88A-4D33-BF03-BE6259071677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749437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99225" y="1292225"/>
            <a:ext cx="1925638" cy="48339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19138" y="1292225"/>
            <a:ext cx="5627687" cy="48339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0CBF2-6AEB-4D66-9811-F5BC53773F69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51176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B2C9F6A-6CA2-4BF1-9B19-CAED96238D67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836563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2A9797-5945-49D1-9580-E4773E1DDDCE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46021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19138" y="1773238"/>
            <a:ext cx="3776662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776663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CA19A22-B150-46D8-96E7-BF7FB7C99921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141713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54C0B1F-C13D-499C-BD32-936F7AE88011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37800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C017CA-3ECF-41D0-A9F9-5F2001028624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727536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6BFF7E9-9B03-4713-BE37-841BB0066150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56042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2F8B4CF-E6FF-47B5-973E-8CB6A6B106DE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581912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91BA18-78D6-400B-928D-BB97056AB196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687306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719138" y="809625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1292225"/>
            <a:ext cx="77009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719138" y="6315075"/>
            <a:ext cx="77057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138" y="6519863"/>
            <a:ext cx="770572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7702550" algn="r"/>
              </a:tabLst>
              <a:defRPr sz="1000"/>
            </a:lvl1pPr>
          </a:lstStyle>
          <a:p>
            <a:fld id="{B35A8344-8BFD-45D9-974E-3F3118EF318C}" type="slidenum">
              <a:rPr lang="de-DE"/>
              <a:pPr/>
              <a:t>‹Nr.›</a:t>
            </a:fld>
            <a:r>
              <a:rPr lang="de-DE"/>
              <a:t> | Autor/Verfasser/Thema/Rubrik/Titel etc.	© 2010 Universität Tübingen</a:t>
            </a:r>
          </a:p>
        </p:txBody>
      </p:sp>
      <p:pic>
        <p:nvPicPr>
          <p:cNvPr id="3094" name="Picture 22" descr="xEKUT_WortBildMarke_W_RG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79388"/>
            <a:ext cx="1763712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73238"/>
            <a:ext cx="7705725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9pPr>
    </p:titleStyle>
    <p:bodyStyle>
      <a:lvl1pPr marL="180975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SzPct val="80000"/>
        <a:buChar char="-"/>
        <a:defRPr sz="2000">
          <a:solidFill>
            <a:schemeClr val="tx1"/>
          </a:solidFill>
          <a:latin typeface="+mn-lt"/>
        </a:defRPr>
      </a:lvl2pPr>
      <a:lvl3pPr marL="895350" indent="-17462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1260475" indent="-185738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4pPr>
      <a:lvl5pPr marL="16224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5pPr>
      <a:lvl6pPr marL="20796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6pPr>
      <a:lvl7pPr marL="25368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7pPr>
      <a:lvl8pPr marL="29940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8pPr>
      <a:lvl9pPr marL="34512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6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A74CBFD7-AED0-4925-96A5-39382454CA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6" y="2139518"/>
            <a:ext cx="5345804" cy="2460024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AD1158B6-67A2-4220-A0D2-34F1FFD06A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0046" y="5645151"/>
            <a:ext cx="8005762" cy="916405"/>
          </a:xfrm>
        </p:spPr>
        <p:txBody>
          <a:bodyPr/>
          <a:lstStyle/>
          <a:p>
            <a:r>
              <a:rPr lang="de-DE" sz="3200" dirty="0" err="1">
                <a:solidFill>
                  <a:schemeClr val="tx2"/>
                </a:solidFill>
              </a:rPr>
              <a:t>Superdiversity</a:t>
            </a:r>
            <a:r>
              <a:rPr lang="de-DE" sz="3200" dirty="0">
                <a:solidFill>
                  <a:schemeClr val="tx2"/>
                </a:solidFill>
              </a:rPr>
              <a:t> and </a:t>
            </a:r>
            <a:r>
              <a:rPr lang="de-DE" sz="3200" dirty="0" err="1">
                <a:solidFill>
                  <a:schemeClr val="tx2"/>
                </a:solidFill>
              </a:rPr>
              <a:t>the</a:t>
            </a:r>
            <a:r>
              <a:rPr lang="de-DE" sz="3200" dirty="0">
                <a:solidFill>
                  <a:schemeClr val="tx2"/>
                </a:solidFill>
              </a:rPr>
              <a:t> </a:t>
            </a:r>
            <a:r>
              <a:rPr lang="de-DE" sz="3200" dirty="0" err="1">
                <a:solidFill>
                  <a:schemeClr val="tx2"/>
                </a:solidFill>
              </a:rPr>
              <a:t>Imaginary</a:t>
            </a:r>
            <a:r>
              <a:rPr lang="de-DE" sz="3200" dirty="0">
                <a:solidFill>
                  <a:schemeClr val="tx2"/>
                </a:solidFill>
              </a:rPr>
              <a:t> </a:t>
            </a:r>
            <a:r>
              <a:rPr lang="de-DE" sz="3200" dirty="0" err="1">
                <a:solidFill>
                  <a:schemeClr val="tx2"/>
                </a:solidFill>
              </a:rPr>
              <a:t>of</a:t>
            </a:r>
            <a:r>
              <a:rPr lang="de-DE" sz="3200" dirty="0">
                <a:solidFill>
                  <a:schemeClr val="tx2"/>
                </a:solidFill>
              </a:rPr>
              <a:t> Society</a:t>
            </a:r>
          </a:p>
          <a:p>
            <a:r>
              <a:rPr lang="de-DE" dirty="0">
                <a:solidFill>
                  <a:schemeClr val="accent4"/>
                </a:solidFill>
              </a:rPr>
              <a:t>Boris Nieswand, University </a:t>
            </a:r>
            <a:r>
              <a:rPr lang="de-DE" dirty="0" err="1">
                <a:solidFill>
                  <a:schemeClr val="accent4"/>
                </a:solidFill>
              </a:rPr>
              <a:t>of</a:t>
            </a:r>
            <a:r>
              <a:rPr lang="de-DE" dirty="0">
                <a:solidFill>
                  <a:schemeClr val="accent4"/>
                </a:solidFill>
              </a:rPr>
              <a:t> Tübingen</a:t>
            </a:r>
            <a:endParaRPr lang="de-DE" sz="3200" dirty="0">
              <a:solidFill>
                <a:schemeClr val="accent4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15DC320-9C37-4141-90D2-4288DFBE9F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65873" y="2155410"/>
            <a:ext cx="2390375" cy="246939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004D372-1A49-4B96-897F-9FE92AFB4E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83160" y="1301317"/>
            <a:ext cx="2674093" cy="86617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99DA938-6292-43F3-8D99-11BA361C1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7346" y="1329292"/>
            <a:ext cx="2478768" cy="8382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3FE9885-D59B-4AC7-B4BA-9F230A0775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777479" y="4592759"/>
            <a:ext cx="2478768" cy="8382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D8A8C1A-8D6B-424C-87DD-0F2C701725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66420" y="3738286"/>
            <a:ext cx="838199" cy="256071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FB50A48-EE9E-40CD-90C2-49A9F58F0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26396" y="4599542"/>
            <a:ext cx="2478768" cy="8382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673DF8D-1B23-417D-9C79-1831ADD008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77276" y="700628"/>
            <a:ext cx="1359333" cy="2560711"/>
          </a:xfrm>
          <a:prstGeom prst="rect">
            <a:avLst/>
          </a:prstGeom>
        </p:spPr>
      </p:pic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DF369541-96EA-4DF8-A179-1A6919FEBE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2873349" y="1932107"/>
            <a:ext cx="3317901" cy="24884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938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711"/>
    </mc:Choice>
    <mc:Fallback xmlns="">
      <p:transition spd="slow" advTm="264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5950F8-528F-4860-A3D8-91879E0DE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918686"/>
            <a:ext cx="7700962" cy="369332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References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2E1174-BBE6-4ECC-8FFC-6D14C7F32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38" y="1443629"/>
            <a:ext cx="7802010" cy="4352925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>
                <a:solidFill>
                  <a:schemeClr val="accent4"/>
                </a:solidFill>
              </a:rPr>
              <a:t>Amin, Ash. 2002. "Ethnicity and the Multicultural City: Living with Diversity."  Environment &amp; Planning A 34:959-980.</a:t>
            </a:r>
          </a:p>
          <a:p>
            <a:pPr marL="0" indent="0">
              <a:buNone/>
            </a:pPr>
            <a:r>
              <a:rPr lang="de-DE" sz="1400" dirty="0" err="1"/>
              <a:t>Bouma</a:t>
            </a:r>
            <a:r>
              <a:rPr lang="de-DE" sz="1400" dirty="0"/>
              <a:t>, Gary, Dharma </a:t>
            </a:r>
            <a:r>
              <a:rPr lang="de-DE" sz="1400" dirty="0" err="1"/>
              <a:t>Arunachalam</a:t>
            </a:r>
            <a:r>
              <a:rPr lang="de-DE" sz="1400" dirty="0"/>
              <a:t>, Alan </a:t>
            </a:r>
            <a:r>
              <a:rPr lang="de-DE" sz="1400" dirty="0" err="1"/>
              <a:t>Gamlen</a:t>
            </a:r>
            <a:r>
              <a:rPr lang="de-DE" sz="1400" dirty="0"/>
              <a:t> and Ernest Healy. 2021. "</a:t>
            </a:r>
            <a:r>
              <a:rPr lang="de-DE" sz="1400" dirty="0" err="1"/>
              <a:t>Religious</a:t>
            </a:r>
            <a:r>
              <a:rPr lang="de-DE" sz="1400" dirty="0"/>
              <a:t> </a:t>
            </a:r>
            <a:r>
              <a:rPr lang="de-DE" sz="1400" dirty="0" err="1"/>
              <a:t>Diversity</a:t>
            </a:r>
            <a:r>
              <a:rPr lang="de-DE" sz="1400" dirty="0"/>
              <a:t> </a:t>
            </a:r>
            <a:r>
              <a:rPr lang="de-DE" sz="1400" dirty="0" err="1"/>
              <a:t>through</a:t>
            </a:r>
            <a:r>
              <a:rPr lang="de-DE" sz="1400" dirty="0"/>
              <a:t> a Super-</a:t>
            </a:r>
            <a:r>
              <a:rPr lang="de-DE" sz="1400" dirty="0" err="1"/>
              <a:t>Diversity</a:t>
            </a:r>
            <a:r>
              <a:rPr lang="de-DE" sz="1400" dirty="0"/>
              <a:t> Lens: National, Sub-Regional and </a:t>
            </a:r>
            <a:r>
              <a:rPr lang="de-DE" sz="1400" dirty="0" err="1"/>
              <a:t>Socio-Economic</a:t>
            </a:r>
            <a:r>
              <a:rPr lang="de-DE" sz="1400" dirty="0"/>
              <a:t> </a:t>
            </a:r>
            <a:r>
              <a:rPr lang="de-DE" sz="1400" dirty="0" err="1"/>
              <a:t>Religious</a:t>
            </a:r>
            <a:r>
              <a:rPr lang="de-DE" sz="1400" dirty="0"/>
              <a:t> </a:t>
            </a:r>
            <a:r>
              <a:rPr lang="de-DE" sz="1400" dirty="0" err="1"/>
              <a:t>Diversities</a:t>
            </a:r>
            <a:r>
              <a:rPr lang="de-DE" sz="1400" dirty="0"/>
              <a:t> in Melbourne."  </a:t>
            </a:r>
            <a:r>
              <a:rPr lang="de-DE" sz="1400" i="1" dirty="0"/>
              <a:t>Journal </a:t>
            </a:r>
            <a:r>
              <a:rPr lang="de-DE" sz="1400" i="1" dirty="0" err="1"/>
              <a:t>of</a:t>
            </a:r>
            <a:r>
              <a:rPr lang="de-DE" sz="1400" i="1" dirty="0"/>
              <a:t> Sociology</a:t>
            </a:r>
            <a:r>
              <a:rPr lang="de-DE" sz="1400" dirty="0"/>
              <a:t>:14407833211011256.</a:t>
            </a:r>
            <a:endParaRPr lang="de-DE" sz="14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sz="1400" dirty="0" err="1"/>
              <a:t>Crul</a:t>
            </a:r>
            <a:r>
              <a:rPr lang="en-US" sz="1400" dirty="0"/>
              <a:t>, Maurice. 2016. "Super-Diversity Vs. Assimilation: How Complex Diversity in Majority–Minority Cities Challenges the Assumptions of Assimilation."  </a:t>
            </a:r>
            <a:r>
              <a:rPr lang="en-US" sz="1400" i="1" dirty="0"/>
              <a:t>Journal of Ethnic and Migration Studies</a:t>
            </a:r>
            <a:r>
              <a:rPr lang="en-US" sz="1400" dirty="0"/>
              <a:t> 42 (1):54-68. </a:t>
            </a:r>
            <a:r>
              <a:rPr lang="en-US" sz="1400" dirty="0" err="1"/>
              <a:t>doi</a:t>
            </a:r>
            <a:r>
              <a:rPr lang="en-US" sz="1400" dirty="0"/>
              <a:t>: 10.1080/1369183X.2015.1061425.</a:t>
            </a:r>
            <a:endParaRPr lang="de-DE" sz="1400" dirty="0"/>
          </a:p>
          <a:p>
            <a:pPr marL="0" indent="0">
              <a:buNone/>
            </a:pPr>
            <a:r>
              <a:rPr lang="de-DE" sz="1400" dirty="0"/>
              <a:t>Eriksen, Thomas </a:t>
            </a:r>
            <a:r>
              <a:rPr lang="de-DE" sz="1400" dirty="0" err="1"/>
              <a:t>Hylland</a:t>
            </a:r>
            <a:r>
              <a:rPr lang="de-DE" sz="1400" dirty="0"/>
              <a:t>. 2006. "</a:t>
            </a:r>
            <a:r>
              <a:rPr lang="de-DE" sz="1400" dirty="0" err="1"/>
              <a:t>Diversity</a:t>
            </a:r>
            <a:r>
              <a:rPr lang="de-DE" sz="1400" dirty="0"/>
              <a:t> Versus </a:t>
            </a:r>
            <a:r>
              <a:rPr lang="de-DE" sz="1400" dirty="0" err="1"/>
              <a:t>Difference</a:t>
            </a:r>
            <a:r>
              <a:rPr lang="de-DE" sz="1400" dirty="0"/>
              <a:t>: Neo-</a:t>
            </a:r>
            <a:r>
              <a:rPr lang="de-DE" sz="1400" dirty="0" err="1"/>
              <a:t>Liberalism</a:t>
            </a:r>
            <a:r>
              <a:rPr lang="de-DE" sz="1400" dirty="0"/>
              <a:t> in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Minority</a:t>
            </a:r>
            <a:r>
              <a:rPr lang="de-DE" sz="1400" dirty="0"/>
              <a:t> </a:t>
            </a:r>
            <a:r>
              <a:rPr lang="de-DE" sz="1400" dirty="0" err="1"/>
              <a:t>Debate</a:t>
            </a:r>
            <a:r>
              <a:rPr lang="de-DE" sz="1400" dirty="0"/>
              <a:t>." In </a:t>
            </a:r>
            <a:r>
              <a:rPr lang="de-DE" sz="1400" i="1" dirty="0"/>
              <a:t>The Making and </a:t>
            </a:r>
            <a:r>
              <a:rPr lang="de-DE" sz="1400" i="1" dirty="0" err="1"/>
              <a:t>Unmaking</a:t>
            </a:r>
            <a:r>
              <a:rPr lang="de-DE" sz="1400" i="1" dirty="0"/>
              <a:t> </a:t>
            </a:r>
            <a:r>
              <a:rPr lang="de-DE" sz="1400" i="1" dirty="0" err="1"/>
              <a:t>of</a:t>
            </a:r>
            <a:r>
              <a:rPr lang="de-DE" sz="1400" i="1" dirty="0"/>
              <a:t> </a:t>
            </a:r>
            <a:r>
              <a:rPr lang="de-DE" sz="1400" i="1" dirty="0" err="1"/>
              <a:t>Differences</a:t>
            </a:r>
            <a:r>
              <a:rPr lang="de-DE" sz="1400" i="1" dirty="0"/>
              <a:t>. Anthropological, </a:t>
            </a:r>
            <a:r>
              <a:rPr lang="de-DE" sz="1400" i="1" dirty="0" err="1"/>
              <a:t>Sociological</a:t>
            </a:r>
            <a:r>
              <a:rPr lang="de-DE" sz="1400" i="1" dirty="0"/>
              <a:t> and </a:t>
            </a:r>
            <a:r>
              <a:rPr lang="de-DE" sz="1400" i="1" dirty="0" err="1"/>
              <a:t>Philosophical</a:t>
            </a:r>
            <a:r>
              <a:rPr lang="de-DE" sz="1400" i="1" dirty="0"/>
              <a:t> </a:t>
            </a:r>
            <a:r>
              <a:rPr lang="de-DE" sz="1400" i="1" dirty="0" err="1"/>
              <a:t>Perspectives</a:t>
            </a:r>
            <a:r>
              <a:rPr lang="de-DE" sz="1400" dirty="0"/>
              <a:t>, </a:t>
            </a:r>
            <a:r>
              <a:rPr lang="de-DE" sz="1400" dirty="0" err="1"/>
              <a:t>edited</a:t>
            </a:r>
            <a:r>
              <a:rPr lang="de-DE" sz="1400" dirty="0"/>
              <a:t> </a:t>
            </a:r>
            <a:r>
              <a:rPr lang="de-DE" sz="1400" dirty="0" err="1"/>
              <a:t>by</a:t>
            </a:r>
            <a:r>
              <a:rPr lang="de-DE" sz="1400" dirty="0"/>
              <a:t> Richard  Rottenburg, Burkhard  </a:t>
            </a:r>
            <a:r>
              <a:rPr lang="de-DE" sz="1400" dirty="0" err="1"/>
              <a:t>Schnepel</a:t>
            </a:r>
            <a:r>
              <a:rPr lang="de-DE" sz="1400" dirty="0"/>
              <a:t> and </a:t>
            </a:r>
            <a:r>
              <a:rPr lang="de-DE" sz="1400" dirty="0" err="1"/>
              <a:t>Shingo</a:t>
            </a:r>
            <a:r>
              <a:rPr lang="de-DE" sz="1400" dirty="0"/>
              <a:t> </a:t>
            </a:r>
            <a:r>
              <a:rPr lang="de-DE" sz="1400" dirty="0" err="1"/>
              <a:t>Shimada</a:t>
            </a:r>
            <a:r>
              <a:rPr lang="de-DE" sz="1400" dirty="0"/>
              <a:t>, 13-25. Bielefeld: </a:t>
            </a:r>
            <a:r>
              <a:rPr lang="de-DE" sz="1400" dirty="0" err="1"/>
              <a:t>Transcript</a:t>
            </a:r>
            <a:r>
              <a:rPr lang="de-DE" sz="1400" dirty="0"/>
              <a:t> Verlag.</a:t>
            </a:r>
          </a:p>
          <a:p>
            <a:pPr marL="0" indent="0">
              <a:buNone/>
            </a:pPr>
            <a:r>
              <a:rPr lang="en-US" sz="1400" dirty="0"/>
              <a:t>Gilroy, Paul. 2004. </a:t>
            </a:r>
            <a:r>
              <a:rPr lang="en-US" sz="1400" i="1" dirty="0"/>
              <a:t>After Empire: Melancholia or Convivial Culture?</a:t>
            </a:r>
            <a:r>
              <a:rPr lang="en-US" sz="1400" dirty="0"/>
              <a:t> London: Routledge.</a:t>
            </a:r>
            <a:endParaRPr lang="de-DE" sz="1400" dirty="0"/>
          </a:p>
          <a:p>
            <a:pPr marL="0" indent="0">
              <a:buNone/>
            </a:pPr>
            <a:r>
              <a:rPr lang="de-DE" sz="1400" dirty="0"/>
              <a:t>Nieswand, Boris. 2020. "</a:t>
            </a:r>
            <a:r>
              <a:rPr lang="de-DE" sz="1400" dirty="0" err="1"/>
              <a:t>Is</a:t>
            </a:r>
            <a:r>
              <a:rPr lang="de-DE" sz="1400" dirty="0"/>
              <a:t> </a:t>
            </a:r>
            <a:r>
              <a:rPr lang="de-DE" sz="1400" dirty="0" err="1"/>
              <a:t>Diversity</a:t>
            </a:r>
            <a:r>
              <a:rPr lang="de-DE" sz="1400" dirty="0"/>
              <a:t> a </a:t>
            </a:r>
            <a:r>
              <a:rPr lang="de-DE" sz="1400" dirty="0" err="1"/>
              <a:t>Useful</a:t>
            </a:r>
            <a:r>
              <a:rPr lang="de-DE" sz="1400" dirty="0"/>
              <a:t> </a:t>
            </a:r>
            <a:r>
              <a:rPr lang="de-DE" sz="1400" dirty="0" err="1"/>
              <a:t>Theoretical</a:t>
            </a:r>
            <a:r>
              <a:rPr lang="de-DE" sz="1400" dirty="0"/>
              <a:t> Concept?" In </a:t>
            </a:r>
            <a:r>
              <a:rPr lang="de-DE" sz="1400" i="1" dirty="0" err="1"/>
              <a:t>Diversities</a:t>
            </a:r>
            <a:r>
              <a:rPr lang="de-DE" sz="1400" i="1" dirty="0"/>
              <a:t>. </a:t>
            </a:r>
            <a:r>
              <a:rPr lang="de-DE" sz="1400" i="1" dirty="0" err="1"/>
              <a:t>Theories</a:t>
            </a:r>
            <a:r>
              <a:rPr lang="de-DE" sz="1400" i="1" dirty="0"/>
              <a:t> and Practices</a:t>
            </a:r>
            <a:r>
              <a:rPr lang="de-DE" sz="1400" dirty="0"/>
              <a:t>, </a:t>
            </a:r>
            <a:r>
              <a:rPr lang="de-DE" sz="1400" dirty="0" err="1"/>
              <a:t>edited</a:t>
            </a:r>
            <a:r>
              <a:rPr lang="de-DE" sz="1400" dirty="0"/>
              <a:t> </a:t>
            </a:r>
            <a:r>
              <a:rPr lang="de-DE" sz="1400" dirty="0" err="1"/>
              <a:t>by</a:t>
            </a:r>
            <a:r>
              <a:rPr lang="de-DE" sz="1400" dirty="0"/>
              <a:t> Jan   Hinrichsen, Jan Lange and Raphael  Reichel, 29-46. Tübingen: Tübinger Vereinigung für Volkskunde.</a:t>
            </a:r>
          </a:p>
          <a:p>
            <a:pPr marL="0" indent="0">
              <a:buNone/>
            </a:pPr>
            <a:r>
              <a:rPr lang="de-DE" sz="1400" dirty="0"/>
              <a:t>Nieswand, Boris. 2021. "Die Diversität Der </a:t>
            </a:r>
            <a:r>
              <a:rPr lang="de-DE" sz="1400" dirty="0" err="1"/>
              <a:t>Diversitätsdikussion</a:t>
            </a:r>
            <a:r>
              <a:rPr lang="de-DE" sz="1400" dirty="0"/>
              <a:t>,." In </a:t>
            </a:r>
            <a:r>
              <a:rPr lang="de-DE" sz="1400" i="1" dirty="0"/>
              <a:t>Handbuch Migrationssoziologie </a:t>
            </a:r>
            <a:r>
              <a:rPr lang="de-DE" sz="1400" dirty="0" err="1"/>
              <a:t>edited</a:t>
            </a:r>
            <a:r>
              <a:rPr lang="de-DE" sz="1400" dirty="0"/>
              <a:t> </a:t>
            </a:r>
            <a:r>
              <a:rPr lang="de-DE" sz="1400" dirty="0" err="1"/>
              <a:t>by</a:t>
            </a:r>
            <a:r>
              <a:rPr lang="de-DE" sz="1400" dirty="0"/>
              <a:t> Antje Röder and Darius Zifonun. Wiesbaden: Springer.</a:t>
            </a:r>
          </a:p>
          <a:p>
            <a:pPr marL="0" indent="0">
              <a:buNone/>
            </a:pPr>
            <a:r>
              <a:rPr lang="en-US" sz="1400" dirty="0" err="1"/>
              <a:t>Nowicka</a:t>
            </a:r>
            <a:r>
              <a:rPr lang="en-US" sz="1400" dirty="0"/>
              <a:t>, Magdalena and Steven Vertovec. 2014. "Comparing </a:t>
            </a:r>
            <a:r>
              <a:rPr lang="en-US" sz="1400" dirty="0" err="1"/>
              <a:t>Convivialities</a:t>
            </a:r>
            <a:r>
              <a:rPr lang="en-US" sz="1400" dirty="0"/>
              <a:t>: Dreams and Realities of Living-with-Difference."  </a:t>
            </a:r>
            <a:r>
              <a:rPr lang="en-US" sz="1400" i="1" dirty="0"/>
              <a:t>European Journal of Cultural Studies</a:t>
            </a:r>
            <a:r>
              <a:rPr lang="en-US" sz="1400" dirty="0"/>
              <a:t> 17 (4):341 –356.</a:t>
            </a:r>
            <a:endParaRPr lang="fr-FR" sz="14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B24C2B-7261-490C-8DBA-9AA1EFE5D9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9138" y="6519863"/>
            <a:ext cx="7705725" cy="153888"/>
          </a:xfrm>
        </p:spPr>
        <p:txBody>
          <a:bodyPr/>
          <a:lstStyle/>
          <a:p>
            <a:fld id="{3B2C9F6A-6CA2-4BF1-9B19-CAED96238D67}" type="slidenum">
              <a:rPr lang="de-DE" smtClean="0"/>
              <a:pPr/>
              <a:t>10</a:t>
            </a:fld>
            <a:r>
              <a:rPr lang="de-DE" dirty="0"/>
              <a:t> | Nieswand </a:t>
            </a:r>
            <a:r>
              <a:rPr lang="de-DE" dirty="0" err="1"/>
              <a:t>Superdiversity</a:t>
            </a:r>
            <a:r>
              <a:rPr lang="de-DE" dirty="0"/>
              <a:t>.	© 2021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041538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E75A13-6BA6-407D-BEBC-FDA935F37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37" y="1252537"/>
            <a:ext cx="7705725" cy="4352925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 err="1"/>
              <a:t>Portes</a:t>
            </a:r>
            <a:r>
              <a:rPr lang="en-US" sz="1400" dirty="0"/>
              <a:t>, Alejandro and Erik </a:t>
            </a:r>
            <a:r>
              <a:rPr lang="en-US" sz="1400" dirty="0" err="1"/>
              <a:t>Vickstrom</a:t>
            </a:r>
            <a:r>
              <a:rPr lang="en-US" sz="1400" dirty="0"/>
              <a:t>. 2011. "Diversity, Social Capital, and Cohesion."  </a:t>
            </a:r>
            <a:r>
              <a:rPr lang="en-US" sz="1400" i="1" dirty="0"/>
              <a:t>Annual Review of Sociology</a:t>
            </a:r>
            <a:r>
              <a:rPr lang="en-US" sz="1400" dirty="0"/>
              <a:t> 37 (1):461-479.</a:t>
            </a:r>
          </a:p>
          <a:p>
            <a:pPr marL="0" indent="0">
              <a:buNone/>
            </a:pPr>
            <a:r>
              <a:rPr lang="en-US" sz="1400" dirty="0"/>
              <a:t>Putnam, Robert D. 2007. "E Pluribus Unum: Diversity and Community in the Twenty-First Century the 2006 Johan </a:t>
            </a:r>
            <a:r>
              <a:rPr lang="en-US" sz="1400" dirty="0" err="1"/>
              <a:t>Skytte</a:t>
            </a:r>
            <a:r>
              <a:rPr lang="en-US" sz="1400" dirty="0"/>
              <a:t> Prize Lecture."  </a:t>
            </a:r>
            <a:r>
              <a:rPr lang="en-US" sz="1400" i="1" dirty="0"/>
              <a:t>Scandinavian Political Studies</a:t>
            </a:r>
            <a:r>
              <a:rPr lang="en-US" sz="1400" dirty="0"/>
              <a:t> 30 (2):137-174. </a:t>
            </a:r>
            <a:r>
              <a:rPr lang="en-US" sz="1400" dirty="0" err="1"/>
              <a:t>doi</a:t>
            </a:r>
            <a:r>
              <a:rPr lang="en-US" sz="1400" dirty="0"/>
              <a:t>: 10.1111/j.1467-9477.2007.00176.x.</a:t>
            </a:r>
          </a:p>
          <a:p>
            <a:pPr marL="0" indent="0">
              <a:buNone/>
            </a:pPr>
            <a:r>
              <a:rPr lang="en-US" sz="1400" dirty="0"/>
              <a:t>Scholten, Peter, Maurice </a:t>
            </a:r>
            <a:r>
              <a:rPr lang="en-US" sz="1400" dirty="0" err="1"/>
              <a:t>Crul</a:t>
            </a:r>
            <a:r>
              <a:rPr lang="en-US" sz="1400" dirty="0"/>
              <a:t> and Paul van de </a:t>
            </a:r>
            <a:r>
              <a:rPr lang="en-US" sz="1400" dirty="0" err="1"/>
              <a:t>Laar</a:t>
            </a:r>
            <a:r>
              <a:rPr lang="en-US" sz="1400" dirty="0"/>
              <a:t>, eds. 2019. </a:t>
            </a:r>
            <a:r>
              <a:rPr lang="en-US" sz="1400" i="1" dirty="0"/>
              <a:t>Coming to Terms with Superdiversity</a:t>
            </a:r>
            <a:r>
              <a:rPr lang="en-US" sz="1400" dirty="0"/>
              <a:t>. Cham: Springer Imprint.</a:t>
            </a:r>
          </a:p>
          <a:p>
            <a:pPr marL="0" indent="0">
              <a:buNone/>
            </a:pPr>
            <a:r>
              <a:rPr lang="fr-FR" sz="1400" dirty="0"/>
              <a:t>Taylor, Charles. 2002. "Modern Social </a:t>
            </a:r>
            <a:r>
              <a:rPr lang="fr-FR" sz="1400" dirty="0" err="1"/>
              <a:t>Imaginaries</a:t>
            </a:r>
            <a:r>
              <a:rPr lang="fr-FR" sz="1400" dirty="0"/>
              <a:t>."  </a:t>
            </a:r>
            <a:r>
              <a:rPr lang="fr-FR" sz="1400" i="1" dirty="0"/>
              <a:t>Public Culture</a:t>
            </a:r>
            <a:r>
              <a:rPr lang="fr-FR" sz="1400" dirty="0"/>
              <a:t> 14 (1):91-124.</a:t>
            </a:r>
            <a:endParaRPr lang="de-DE" sz="1400" dirty="0"/>
          </a:p>
          <a:p>
            <a:pPr marL="0" indent="0">
              <a:buNone/>
            </a:pPr>
            <a:r>
              <a:rPr lang="en-US" sz="1400" dirty="0"/>
              <a:t>Vertovec, Steven. 2007. "Super-Diversity and Its Implications."  </a:t>
            </a:r>
            <a:r>
              <a:rPr lang="en-US" sz="1400" i="1" dirty="0"/>
              <a:t>Ethnic and Racial Studies</a:t>
            </a:r>
            <a:r>
              <a:rPr lang="en-US" sz="1400" dirty="0"/>
              <a:t> 30 (6):1024-54 </a:t>
            </a:r>
          </a:p>
          <a:p>
            <a:pPr marL="0" indent="0">
              <a:buNone/>
            </a:pPr>
            <a:r>
              <a:rPr lang="de-DE" sz="1400" dirty="0"/>
              <a:t>Vertovec, Steven. 2012. "“</a:t>
            </a:r>
            <a:r>
              <a:rPr lang="de-DE" sz="1400" dirty="0" err="1"/>
              <a:t>Diversity</a:t>
            </a:r>
            <a:r>
              <a:rPr lang="de-DE" sz="1400" dirty="0"/>
              <a:t>” and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Social</a:t>
            </a:r>
            <a:r>
              <a:rPr lang="de-DE" sz="1400" dirty="0"/>
              <a:t> </a:t>
            </a:r>
            <a:r>
              <a:rPr lang="de-DE" sz="1400" dirty="0" err="1"/>
              <a:t>Imaginary</a:t>
            </a:r>
            <a:r>
              <a:rPr lang="de-DE" sz="1400" dirty="0"/>
              <a:t>."  </a:t>
            </a:r>
            <a:r>
              <a:rPr lang="de-DE" sz="1400" i="1" dirty="0"/>
              <a:t>European Journal </a:t>
            </a:r>
            <a:r>
              <a:rPr lang="de-DE" sz="1400" i="1" dirty="0" err="1"/>
              <a:t>of</a:t>
            </a:r>
            <a:r>
              <a:rPr lang="de-DE" sz="1400" i="1" dirty="0"/>
              <a:t> </a:t>
            </a:r>
            <a:r>
              <a:rPr lang="de-DE" sz="1400" i="1" dirty="0" err="1"/>
              <a:t>Sociology</a:t>
            </a:r>
            <a:r>
              <a:rPr lang="de-DE" sz="1400" i="1" dirty="0"/>
              <a:t> / Archives </a:t>
            </a:r>
            <a:r>
              <a:rPr lang="de-DE" sz="1400" i="1" dirty="0" err="1"/>
              <a:t>Européennes</a:t>
            </a:r>
            <a:r>
              <a:rPr lang="de-DE" sz="1400" i="1" dirty="0"/>
              <a:t> de </a:t>
            </a:r>
            <a:r>
              <a:rPr lang="de-DE" sz="1400" i="1" dirty="0" err="1"/>
              <a:t>Sociologie</a:t>
            </a:r>
            <a:r>
              <a:rPr lang="de-DE" sz="1400" dirty="0"/>
              <a:t> 53 (03):287-312</a:t>
            </a:r>
          </a:p>
          <a:p>
            <a:pPr marL="0" indent="0">
              <a:buNone/>
            </a:pPr>
            <a:r>
              <a:rPr lang="en-US" sz="1400" dirty="0"/>
              <a:t>Vertovec, Steven. 2021. "The Social Organization of Difference."  </a:t>
            </a:r>
            <a:r>
              <a:rPr lang="en-US" sz="1400" i="1" dirty="0"/>
              <a:t>Ethnic and Racial Studies</a:t>
            </a:r>
            <a:r>
              <a:rPr lang="en-US" sz="1400" dirty="0"/>
              <a:t>:1-23. </a:t>
            </a:r>
            <a:r>
              <a:rPr lang="en-US" sz="1400" dirty="0" err="1"/>
              <a:t>doi</a:t>
            </a:r>
            <a:r>
              <a:rPr lang="en-US" sz="1400" dirty="0"/>
              <a:t>: 10.1080/01419870.2021.1884733.</a:t>
            </a:r>
            <a:endParaRPr lang="de-DE" sz="1400" dirty="0"/>
          </a:p>
          <a:p>
            <a:pPr marL="0" indent="0">
              <a:buNone/>
            </a:pPr>
            <a:endParaRPr lang="de-DE" sz="14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EDFB6AE-7458-47E5-B7E1-E175D21840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C9F6A-6CA2-4BF1-9B19-CAED96238D67}" type="slidenum">
              <a:rPr lang="de-DE" smtClean="0"/>
              <a:pPr/>
              <a:t>11</a:t>
            </a:fld>
            <a:r>
              <a:rPr lang="de-DE" dirty="0"/>
              <a:t> | Nieswand </a:t>
            </a:r>
            <a:r>
              <a:rPr lang="de-DE" dirty="0" err="1"/>
              <a:t>Superdiversity</a:t>
            </a:r>
            <a:r>
              <a:rPr lang="de-DE" dirty="0"/>
              <a:t>	© 2021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554363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>
          <a:xfrm>
            <a:off x="547771" y="858302"/>
            <a:ext cx="5513577" cy="415499"/>
          </a:xfrm>
        </p:spPr>
        <p:txBody>
          <a:bodyPr>
            <a:normAutofit/>
          </a:bodyPr>
          <a:lstStyle/>
          <a:p>
            <a:r>
              <a:rPr lang="de-DE" altLang="de-DE" sz="2700" dirty="0" err="1">
                <a:solidFill>
                  <a:schemeClr val="tx2"/>
                </a:solidFill>
              </a:rPr>
              <a:t>Superdiversity</a:t>
            </a:r>
            <a:r>
              <a:rPr lang="de-DE" altLang="de-DE" sz="2700" dirty="0">
                <a:solidFill>
                  <a:schemeClr val="tx2"/>
                </a:solidFill>
              </a:rPr>
              <a:t> (Steven Vertovec)</a:t>
            </a:r>
          </a:p>
        </p:txBody>
      </p:sp>
      <p:sp>
        <p:nvSpPr>
          <p:cNvPr id="12291" name="Inhaltsplatzhalter 2"/>
          <p:cNvSpPr>
            <a:spLocks noGrp="1"/>
          </p:cNvSpPr>
          <p:nvPr>
            <p:ph idx="1"/>
          </p:nvPr>
        </p:nvSpPr>
        <p:spPr>
          <a:xfrm>
            <a:off x="389237" y="1479323"/>
            <a:ext cx="8010483" cy="4069474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900"/>
              </a:spcAft>
              <a:buFontTx/>
              <a:buChar char="-"/>
            </a:pPr>
            <a:r>
              <a:rPr lang="en-US" altLang="de-DE" sz="2475" dirty="0"/>
              <a:t> ‘Diversification of Diversity’ </a:t>
            </a:r>
          </a:p>
          <a:p>
            <a:pPr>
              <a:spcAft>
                <a:spcPts val="450"/>
              </a:spcAft>
              <a:buFontTx/>
              <a:buChar char="-"/>
            </a:pPr>
            <a:r>
              <a:rPr lang="en-US" altLang="de-DE" sz="2475" dirty="0"/>
              <a:t>Migration is part of globalization processes </a:t>
            </a:r>
            <a:r>
              <a:rPr lang="en-US" altLang="de-DE" sz="2475" dirty="0">
                <a:sym typeface="Wingdings" panose="05000000000000000000" pitchFamily="2" charset="2"/>
              </a:rPr>
              <a:t> </a:t>
            </a:r>
            <a:r>
              <a:rPr lang="en-US" altLang="de-DE" sz="2475" dirty="0"/>
              <a:t>higher degree of social complexity</a:t>
            </a:r>
          </a:p>
          <a:p>
            <a:pPr>
              <a:lnSpc>
                <a:spcPct val="120000"/>
              </a:lnSpc>
              <a:spcAft>
                <a:spcPts val="450"/>
              </a:spcAft>
              <a:buFontTx/>
              <a:buChar char="-"/>
            </a:pPr>
            <a:r>
              <a:rPr lang="en-US" altLang="de-DE" sz="2475" dirty="0"/>
              <a:t>Global Trend of migratory patterns:</a:t>
            </a:r>
          </a:p>
          <a:p>
            <a:pPr lvl="1">
              <a:lnSpc>
                <a:spcPct val="120000"/>
              </a:lnSpc>
            </a:pPr>
            <a:r>
              <a:rPr lang="en-US" altLang="de-DE" sz="2325" b="1" dirty="0"/>
              <a:t>1950s-70s</a:t>
            </a:r>
            <a:r>
              <a:rPr lang="en-US" altLang="de-DE" sz="2325" dirty="0"/>
              <a:t> few sending countries,</a:t>
            </a:r>
            <a:r>
              <a:rPr lang="en-US" altLang="de-DE" sz="2325" b="1" dirty="0"/>
              <a:t> </a:t>
            </a:r>
            <a:r>
              <a:rPr lang="en-US" altLang="de-DE" sz="2325" dirty="0"/>
              <a:t>few receiving areas</a:t>
            </a:r>
          </a:p>
          <a:p>
            <a:pPr lvl="1">
              <a:lnSpc>
                <a:spcPct val="120000"/>
              </a:lnSpc>
              <a:spcAft>
                <a:spcPts val="450"/>
              </a:spcAft>
            </a:pPr>
            <a:r>
              <a:rPr lang="en-US" altLang="de-DE" sz="2325" b="1" dirty="0"/>
              <a:t>1980s-today </a:t>
            </a:r>
            <a:r>
              <a:rPr lang="en-US" altLang="de-DE" sz="2325" dirty="0"/>
              <a:t>many sending countries, many receiving countries</a:t>
            </a:r>
          </a:p>
          <a:p>
            <a:pPr>
              <a:buFontTx/>
              <a:buChar char="-"/>
            </a:pPr>
            <a:r>
              <a:rPr lang="en-US" altLang="de-DE" sz="2475" dirty="0"/>
              <a:t>Multidimensional Complexification,</a:t>
            </a:r>
          </a:p>
          <a:p>
            <a:pPr marL="0" lvl="2" indent="0">
              <a:buNone/>
            </a:pPr>
            <a:r>
              <a:rPr lang="en-US" sz="1950" dirty="0">
                <a:latin typeface="Calibri" panose="020F0502020204030204" pitchFamily="34" charset="0"/>
              </a:rPr>
              <a:t> …. Country of Origin, Education, Language, Wealth, Purpose of Migration, Duration of Stay, Religion, legal Status, Religion or </a:t>
            </a:r>
            <a:r>
              <a:rPr lang="en-US" sz="1950" dirty="0" err="1">
                <a:latin typeface="Calibri" panose="020F0502020204030204" pitchFamily="34" charset="0"/>
              </a:rPr>
              <a:t>subreligious</a:t>
            </a:r>
            <a:r>
              <a:rPr lang="en-US" sz="1950" dirty="0">
                <a:latin typeface="Calibri" panose="020F0502020204030204" pitchFamily="34" charset="0"/>
              </a:rPr>
              <a:t> division, generation, </a:t>
            </a:r>
            <a:r>
              <a:rPr lang="en-US" sz="1950" dirty="0" err="1">
                <a:latin typeface="Calibri" panose="020F0502020204030204" pitchFamily="34" charset="0"/>
              </a:rPr>
              <a:t>transnationaliy</a:t>
            </a:r>
            <a:r>
              <a:rPr lang="en-US" sz="1950" dirty="0">
                <a:latin typeface="Calibri" panose="020F0502020204030204" pitchFamily="34" charset="0"/>
              </a:rPr>
              <a:t>…</a:t>
            </a:r>
            <a:endParaRPr lang="en-US" sz="2700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en-US" altLang="de-DE" dirty="0"/>
          </a:p>
          <a:p>
            <a:pPr marL="385763" indent="-385763">
              <a:buNone/>
            </a:pPr>
            <a:endParaRPr lang="de-DE" altLang="de-DE" b="1" dirty="0"/>
          </a:p>
          <a:p>
            <a:pPr marL="385763" indent="-385763">
              <a:buNone/>
            </a:pPr>
            <a:endParaRPr lang="de-DE" altLang="de-DE" b="1" dirty="0"/>
          </a:p>
          <a:p>
            <a:pPr marL="385763" indent="-385763"/>
            <a:endParaRPr lang="de-DE" altLang="de-DE" dirty="0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414911" y="6491426"/>
            <a:ext cx="7421283" cy="153888"/>
          </a:xfrm>
        </p:spPr>
        <p:txBody>
          <a:bodyPr/>
          <a:lstStyle/>
          <a:p>
            <a:fld id="{3B2C9F6A-6CA2-4BF1-9B19-CAED96238D67}" type="slidenum">
              <a:rPr lang="de-DE" smtClean="0"/>
              <a:pPr/>
              <a:t>2</a:t>
            </a:fld>
            <a:r>
              <a:rPr lang="de-DE" dirty="0"/>
              <a:t> Nieswand – </a:t>
            </a:r>
            <a:r>
              <a:rPr lang="de-DE" dirty="0" err="1"/>
              <a:t>Superdiversity</a:t>
            </a:r>
            <a:r>
              <a:rPr lang="de-DE" dirty="0"/>
              <a:t>	© 2021 Universität Tübingen</a:t>
            </a:r>
          </a:p>
        </p:txBody>
      </p:sp>
      <p:pic>
        <p:nvPicPr>
          <p:cNvPr id="2" name="Super_diversity 1">
            <a:hlinkClick r:id="" action="ppaction://media"/>
            <a:extLst>
              <a:ext uri="{FF2B5EF4-FFF2-40B4-BE49-F238E27FC236}">
                <a16:creationId xmlns:a16="http://schemas.microsoft.com/office/drawing/2014/main" id="{15FB5CBF-D99E-49BE-A3E3-9A1E3EEDD7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11202" y="586267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5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0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355FB646-BE68-4B9D-9A8D-A67233A8DC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6085">
            <a:off x="5895953" y="2429424"/>
            <a:ext cx="3008376" cy="2005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B5075B78-9DB4-4240-9838-4E40CF9C96A9}"/>
              </a:ext>
            </a:extLst>
          </p:cNvPr>
          <p:cNvSpPr txBox="1">
            <a:spLocks/>
          </p:cNvSpPr>
          <p:nvPr/>
        </p:nvSpPr>
        <p:spPr>
          <a:xfrm>
            <a:off x="242646" y="847725"/>
            <a:ext cx="653415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>
              <a:tabLst>
                <a:tab pos="1076325" algn="l"/>
              </a:tabLst>
              <a:defRPr/>
            </a:pPr>
            <a:endParaRPr lang="de-DE" sz="3000" b="1" kern="0" dirty="0">
              <a:solidFill>
                <a:srgbClr val="9E0000"/>
              </a:solidFill>
              <a:latin typeface="+mn-lt"/>
            </a:endParaRPr>
          </a:p>
        </p:txBody>
      </p:sp>
      <p:sp>
        <p:nvSpPr>
          <p:cNvPr id="7" name="Textfeld 10">
            <a:extLst>
              <a:ext uri="{FF2B5EF4-FFF2-40B4-BE49-F238E27FC236}">
                <a16:creationId xmlns:a16="http://schemas.microsoft.com/office/drawing/2014/main" id="{502991EA-B262-4E40-BC6C-E618EA216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" y="1465388"/>
            <a:ext cx="269439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200" dirty="0"/>
              <a:t>Stuttgart (1978), n = 95.413</a:t>
            </a:r>
          </a:p>
          <a:p>
            <a:pPr eaLnBrk="1" hangingPunct="1"/>
            <a:endParaRPr lang="de-DE" altLang="de-DE" dirty="0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30D4F524-E394-420B-8DFB-A9285E987C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927446"/>
              </p:ext>
            </p:extLst>
          </p:nvPr>
        </p:nvGraphicFramePr>
        <p:xfrm>
          <a:off x="62172" y="1736248"/>
          <a:ext cx="2526590" cy="194294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11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3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1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4717">
                <a:tc>
                  <a:txBody>
                    <a:bodyPr/>
                    <a:lstStyle/>
                    <a:p>
                      <a:r>
                        <a:rPr lang="de-DE" sz="1200" dirty="0"/>
                        <a:t>Country</a:t>
                      </a:r>
                    </a:p>
                  </a:txBody>
                  <a:tcPr marL="67901" marR="67901" marT="34279" marB="34279"/>
                </a:tc>
                <a:tc>
                  <a:txBody>
                    <a:bodyPr/>
                    <a:lstStyle/>
                    <a:p>
                      <a:r>
                        <a:rPr lang="de-DE" sz="1200" dirty="0" err="1"/>
                        <a:t>Number</a:t>
                      </a:r>
                      <a:endParaRPr lang="de-DE" sz="1200" dirty="0"/>
                    </a:p>
                  </a:txBody>
                  <a:tcPr marL="67901" marR="67901" marT="34279" marB="34279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Per Cent</a:t>
                      </a:r>
                    </a:p>
                  </a:txBody>
                  <a:tcPr marL="67901" marR="67901" marT="34279" marB="3427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18">
                <a:tc>
                  <a:txBody>
                    <a:bodyPr/>
                    <a:lstStyle/>
                    <a:p>
                      <a:r>
                        <a:rPr lang="de-DE" sz="1200" dirty="0" err="1"/>
                        <a:t>Greece</a:t>
                      </a:r>
                      <a:endParaRPr lang="de-DE" sz="1200" dirty="0"/>
                    </a:p>
                  </a:txBody>
                  <a:tcPr marL="67901" marR="67901" marT="34279" marB="34279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14.929</a:t>
                      </a:r>
                    </a:p>
                  </a:txBody>
                  <a:tcPr marL="67901" marR="67901" marT="34279" marB="34279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15,6</a:t>
                      </a:r>
                    </a:p>
                  </a:txBody>
                  <a:tcPr marL="67901" marR="67901" marT="34279" marB="342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668">
                <a:tc>
                  <a:txBody>
                    <a:bodyPr/>
                    <a:lstStyle/>
                    <a:p>
                      <a:r>
                        <a:rPr lang="de-DE" sz="1200" dirty="0"/>
                        <a:t>Turkey</a:t>
                      </a:r>
                    </a:p>
                  </a:txBody>
                  <a:tcPr marL="67901" marR="67901" marT="34279" marB="34279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12.930</a:t>
                      </a:r>
                    </a:p>
                  </a:txBody>
                  <a:tcPr marL="67901" marR="67901" marT="34279" marB="34279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13,5</a:t>
                      </a:r>
                    </a:p>
                  </a:txBody>
                  <a:tcPr marL="67901" marR="67901" marT="34279" marB="3427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18">
                <a:tc>
                  <a:txBody>
                    <a:bodyPr/>
                    <a:lstStyle/>
                    <a:p>
                      <a:r>
                        <a:rPr lang="de-DE" sz="1200" dirty="0" err="1"/>
                        <a:t>Italy</a:t>
                      </a:r>
                      <a:endParaRPr lang="de-DE" sz="1200" dirty="0"/>
                    </a:p>
                  </a:txBody>
                  <a:tcPr marL="67901" marR="67901" marT="34279" marB="34279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17.519</a:t>
                      </a:r>
                    </a:p>
                  </a:txBody>
                  <a:tcPr marL="67901" marR="67901" marT="34279" marB="34279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18,3</a:t>
                      </a:r>
                    </a:p>
                  </a:txBody>
                  <a:tcPr marL="67901" marR="67901" marT="34279" marB="3427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18">
                <a:tc>
                  <a:txBody>
                    <a:bodyPr/>
                    <a:lstStyle/>
                    <a:p>
                      <a:r>
                        <a:rPr lang="de-DE" sz="1200" dirty="0" err="1"/>
                        <a:t>Yugoslavia</a:t>
                      </a:r>
                      <a:endParaRPr lang="de-DE" sz="1200" dirty="0"/>
                    </a:p>
                  </a:txBody>
                  <a:tcPr marL="67901" marR="67901" marT="34279" marB="34279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27.923</a:t>
                      </a:r>
                    </a:p>
                  </a:txBody>
                  <a:tcPr marL="67901" marR="67901" marT="34279" marB="34279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29,3</a:t>
                      </a:r>
                    </a:p>
                  </a:txBody>
                  <a:tcPr marL="67901" marR="67901" marT="34279" marB="3427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520">
                <a:tc>
                  <a:txBody>
                    <a:bodyPr/>
                    <a:lstStyle/>
                    <a:p>
                      <a:r>
                        <a:rPr lang="de-DE" sz="1200" dirty="0"/>
                        <a:t>Spain</a:t>
                      </a:r>
                    </a:p>
                  </a:txBody>
                  <a:tcPr marL="67901" marR="67901" marT="34279" marB="3427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3.512</a:t>
                      </a:r>
                    </a:p>
                  </a:txBody>
                  <a:tcPr marL="67901" marR="67901" marT="34279" marB="3427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3,7</a:t>
                      </a:r>
                    </a:p>
                  </a:txBody>
                  <a:tcPr marL="67901" marR="67901" marT="34279" marB="3427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718">
                <a:tc>
                  <a:txBody>
                    <a:bodyPr/>
                    <a:lstStyle/>
                    <a:p>
                      <a:r>
                        <a:rPr lang="de-DE" sz="1200" b="1" dirty="0"/>
                        <a:t>Gesamt</a:t>
                      </a:r>
                    </a:p>
                  </a:txBody>
                  <a:tcPr marL="67901" marR="67901" marT="34279" marB="3427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/>
                        <a:t>76.804</a:t>
                      </a:r>
                    </a:p>
                  </a:txBody>
                  <a:tcPr marL="67901" marR="67901" marT="34279" marB="3427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/>
                        <a:t>80,5</a:t>
                      </a:r>
                    </a:p>
                  </a:txBody>
                  <a:tcPr marL="67901" marR="67901" marT="34279" marB="3427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B3F3D4EF-0A29-40E5-8FF4-0AF5590568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890018"/>
              </p:ext>
            </p:extLst>
          </p:nvPr>
        </p:nvGraphicFramePr>
        <p:xfrm>
          <a:off x="83944" y="4260575"/>
          <a:ext cx="2513954" cy="19461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141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6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7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1619">
                <a:tc>
                  <a:txBody>
                    <a:bodyPr/>
                    <a:lstStyle/>
                    <a:p>
                      <a:r>
                        <a:rPr lang="de-DE" sz="1200" dirty="0"/>
                        <a:t>Country</a:t>
                      </a:r>
                    </a:p>
                  </a:txBody>
                  <a:tcPr marL="68580" marR="68580" marT="34302" marB="34302"/>
                </a:tc>
                <a:tc>
                  <a:txBody>
                    <a:bodyPr/>
                    <a:lstStyle/>
                    <a:p>
                      <a:r>
                        <a:rPr lang="de-DE" sz="1200" dirty="0" err="1"/>
                        <a:t>Number</a:t>
                      </a:r>
                      <a:endParaRPr lang="de-DE" sz="1200" dirty="0"/>
                    </a:p>
                  </a:txBody>
                  <a:tcPr marL="68580" marR="68580" marT="34302" marB="34302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Per Cent</a:t>
                      </a:r>
                    </a:p>
                  </a:txBody>
                  <a:tcPr marL="68580" marR="68580" marT="34302" marB="343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333">
                <a:tc>
                  <a:txBody>
                    <a:bodyPr/>
                    <a:lstStyle/>
                    <a:p>
                      <a:r>
                        <a:rPr lang="de-DE" sz="1200" dirty="0" err="1"/>
                        <a:t>Greece</a:t>
                      </a:r>
                      <a:endParaRPr lang="de-DE" sz="1200" dirty="0"/>
                    </a:p>
                  </a:txBody>
                  <a:tcPr marL="68580" marR="68580" marT="34302" marB="34302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de-DE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13.939  </a:t>
                      </a:r>
                    </a:p>
                  </a:txBody>
                  <a:tcPr marL="7144" marR="7144" marT="7146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9,0</a:t>
                      </a:r>
                    </a:p>
                  </a:txBody>
                  <a:tcPr marL="68580" marR="68580" marT="34302" marB="3430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811">
                <a:tc>
                  <a:txBody>
                    <a:bodyPr/>
                    <a:lstStyle/>
                    <a:p>
                      <a:r>
                        <a:rPr lang="de-DE" sz="1200" dirty="0"/>
                        <a:t>Turkey</a:t>
                      </a:r>
                    </a:p>
                  </a:txBody>
                  <a:tcPr marL="68580" marR="68580" marT="34302" marB="34302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18.446</a:t>
                      </a:r>
                    </a:p>
                  </a:txBody>
                  <a:tcPr marL="68580" marR="68580" marT="34302" marB="34302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12,0</a:t>
                      </a:r>
                    </a:p>
                  </a:txBody>
                  <a:tcPr marL="68580" marR="68580" marT="34302" marB="3430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811">
                <a:tc>
                  <a:txBody>
                    <a:bodyPr/>
                    <a:lstStyle/>
                    <a:p>
                      <a:r>
                        <a:rPr lang="de-DE" sz="1200" dirty="0" err="1"/>
                        <a:t>Italy</a:t>
                      </a:r>
                      <a:endParaRPr lang="de-DE" sz="1200" dirty="0"/>
                    </a:p>
                  </a:txBody>
                  <a:tcPr marL="68580" marR="68580" marT="34302" marB="34302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13.647</a:t>
                      </a:r>
                    </a:p>
                  </a:txBody>
                  <a:tcPr marL="68580" marR="68580" marT="34302" marB="34302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9,0</a:t>
                      </a:r>
                    </a:p>
                  </a:txBody>
                  <a:tcPr marL="68580" marR="68580" marT="34302" marB="3430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64">
                <a:tc>
                  <a:txBody>
                    <a:bodyPr/>
                    <a:lstStyle/>
                    <a:p>
                      <a:r>
                        <a:rPr lang="de-DE" sz="1200" dirty="0"/>
                        <a:t>Ex-</a:t>
                      </a:r>
                      <a:r>
                        <a:rPr lang="de-DE" sz="1200" dirty="0" err="1"/>
                        <a:t>Yugoslavia</a:t>
                      </a:r>
                      <a:endParaRPr lang="de-DE" sz="1200" dirty="0"/>
                    </a:p>
                  </a:txBody>
                  <a:tcPr marL="68580" marR="68580" marT="34302" marB="34302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26.364</a:t>
                      </a:r>
                    </a:p>
                  </a:txBody>
                  <a:tcPr marL="68580" marR="68580" marT="34302" marB="34302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17,2</a:t>
                      </a:r>
                    </a:p>
                  </a:txBody>
                  <a:tcPr marL="68580" marR="68580" marT="34302" marB="3430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614">
                <a:tc>
                  <a:txBody>
                    <a:bodyPr/>
                    <a:lstStyle/>
                    <a:p>
                      <a:r>
                        <a:rPr lang="de-DE" sz="1200" dirty="0"/>
                        <a:t>Spain</a:t>
                      </a:r>
                    </a:p>
                  </a:txBody>
                  <a:tcPr marL="68580" marR="68580" marT="34302" marB="3430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3072</a:t>
                      </a:r>
                    </a:p>
                  </a:txBody>
                  <a:tcPr marL="68580" marR="68580" marT="34302" marB="3430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2,1</a:t>
                      </a:r>
                    </a:p>
                  </a:txBody>
                  <a:tcPr marL="68580" marR="68580" marT="34302" marB="3430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811">
                <a:tc>
                  <a:txBody>
                    <a:bodyPr/>
                    <a:lstStyle/>
                    <a:p>
                      <a:r>
                        <a:rPr lang="de-DE" sz="1200" b="1" dirty="0"/>
                        <a:t>Gesamt</a:t>
                      </a:r>
                    </a:p>
                  </a:txBody>
                  <a:tcPr marL="68580" marR="68580" marT="34302" marB="3430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/>
                        <a:t>78.560</a:t>
                      </a:r>
                    </a:p>
                  </a:txBody>
                  <a:tcPr marL="68580" marR="68580" marT="34302" marB="3430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/>
                        <a:t>56,2</a:t>
                      </a:r>
                    </a:p>
                  </a:txBody>
                  <a:tcPr marL="68580" marR="68580" marT="34302" marB="3430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feld 14">
            <a:extLst>
              <a:ext uri="{FF2B5EF4-FFF2-40B4-BE49-F238E27FC236}">
                <a16:creationId xmlns:a16="http://schemas.microsoft.com/office/drawing/2014/main" id="{220CA621-C5B7-41FF-A531-907B02B9D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9" y="3986553"/>
            <a:ext cx="26027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200" dirty="0"/>
              <a:t>Stuttgart (2016)   n = 153.500</a:t>
            </a:r>
          </a:p>
          <a:p>
            <a:pPr eaLnBrk="1" hangingPunct="1"/>
            <a:endParaRPr lang="de-DE" altLang="de-DE" dirty="0"/>
          </a:p>
        </p:txBody>
      </p:sp>
      <p:sp>
        <p:nvSpPr>
          <p:cNvPr id="13" name="Textfeld 10">
            <a:extLst>
              <a:ext uri="{FF2B5EF4-FFF2-40B4-BE49-F238E27FC236}">
                <a16:creationId xmlns:a16="http://schemas.microsoft.com/office/drawing/2014/main" id="{277F952D-2A61-4EF9-AA0A-340A50538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4123" y="4377986"/>
            <a:ext cx="3491597" cy="18287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3" indent="-1200150">
              <a:defRPr/>
            </a:pPr>
            <a:r>
              <a:rPr lang="en-US" u="sng" dirty="0"/>
              <a:t>Foreigners in Stuttgart</a:t>
            </a:r>
          </a:p>
          <a:p>
            <a:pPr marL="335756" lvl="3" indent="-335756">
              <a:tabLst>
                <a:tab pos="472679" algn="l"/>
                <a:tab pos="1752600" algn="l"/>
                <a:tab pos="2286000" algn="l"/>
                <a:tab pos="3028950" algn="l"/>
              </a:tabLst>
              <a:defRPr/>
            </a:pPr>
            <a:r>
              <a:rPr lang="en-US" sz="1200" dirty="0"/>
              <a:t>1955: 	  10.112 	  1.6%</a:t>
            </a:r>
          </a:p>
          <a:p>
            <a:pPr marL="335756" lvl="3" indent="-335756">
              <a:tabLst>
                <a:tab pos="472679" algn="l"/>
                <a:tab pos="1752600" algn="l"/>
                <a:tab pos="2286000" algn="l"/>
                <a:tab pos="3028950" algn="l"/>
              </a:tabLst>
              <a:defRPr/>
            </a:pPr>
            <a:r>
              <a:rPr lang="en-US" sz="1200" dirty="0"/>
              <a:t>1978  	  95.413	16.5 %	</a:t>
            </a:r>
          </a:p>
          <a:p>
            <a:pPr marL="335756" lvl="3" indent="-335756">
              <a:spcAft>
                <a:spcPts val="900"/>
              </a:spcAft>
              <a:tabLst>
                <a:tab pos="472679" algn="l"/>
                <a:tab pos="1752600" algn="l"/>
                <a:tab pos="2286000" algn="l"/>
                <a:tab pos="3028950" algn="l"/>
              </a:tabLst>
              <a:defRPr/>
            </a:pPr>
            <a:r>
              <a:rPr lang="en-US" sz="1200" dirty="0"/>
              <a:t>2016: 	</a:t>
            </a:r>
            <a:r>
              <a:rPr lang="de-DE" sz="1200" dirty="0"/>
              <a:t>153.500</a:t>
            </a:r>
            <a:r>
              <a:rPr lang="en-US" sz="1200" dirty="0"/>
              <a:t>	25.2%  </a:t>
            </a:r>
          </a:p>
          <a:p>
            <a:pPr marL="69056" lvl="3" indent="-69056">
              <a:spcAft>
                <a:spcPts val="150"/>
              </a:spcAft>
              <a:buFontTx/>
              <a:buChar char="-"/>
              <a:tabLst>
                <a:tab pos="472679" algn="l"/>
                <a:tab pos="1752600" algn="l"/>
                <a:tab pos="2286000" algn="l"/>
                <a:tab pos="3028950" algn="l"/>
              </a:tabLst>
              <a:defRPr/>
            </a:pPr>
            <a:r>
              <a:rPr lang="en-GB" sz="1200" dirty="0"/>
              <a:t>Migration Background : 268.746, approx. 45 %</a:t>
            </a:r>
            <a:endParaRPr lang="en-US" sz="1200" dirty="0"/>
          </a:p>
          <a:p>
            <a:pPr marL="69056" lvl="3" indent="-69056">
              <a:spcAft>
                <a:spcPts val="150"/>
              </a:spcAft>
              <a:buFontTx/>
              <a:buChar char="-"/>
              <a:tabLst>
                <a:tab pos="472679" algn="l"/>
                <a:tab pos="1752600" algn="l"/>
                <a:tab pos="2286000" algn="l"/>
                <a:tab pos="3028950" algn="l"/>
              </a:tabLst>
              <a:defRPr/>
            </a:pPr>
            <a:r>
              <a:rPr lang="de-DE" altLang="de-DE" sz="1200" dirty="0" err="1"/>
              <a:t>Number</a:t>
            </a:r>
            <a:r>
              <a:rPr lang="de-DE" altLang="de-DE" sz="1200" dirty="0"/>
              <a:t> </a:t>
            </a:r>
            <a:r>
              <a:rPr lang="de-DE" altLang="de-DE" sz="1200" dirty="0" err="1"/>
              <a:t>of</a:t>
            </a:r>
            <a:r>
              <a:rPr lang="de-DE" altLang="de-DE" sz="1200" dirty="0"/>
              <a:t> </a:t>
            </a:r>
            <a:r>
              <a:rPr lang="de-DE" altLang="de-DE" sz="1200" dirty="0" err="1"/>
              <a:t>Persons</a:t>
            </a:r>
            <a:r>
              <a:rPr lang="de-DE" altLang="de-DE" sz="1200" dirty="0"/>
              <a:t> form </a:t>
            </a:r>
            <a:r>
              <a:rPr lang="de-DE" altLang="de-DE" sz="1200" dirty="0" err="1"/>
              <a:t>the</a:t>
            </a:r>
            <a:r>
              <a:rPr lang="de-DE" altLang="de-DE" sz="1200" dirty="0"/>
              <a:t> „</a:t>
            </a:r>
            <a:r>
              <a:rPr lang="de-DE" altLang="de-DE" sz="1200" dirty="0" err="1"/>
              <a:t>recuitment</a:t>
            </a:r>
            <a:r>
              <a:rPr lang="de-DE" altLang="de-DE" sz="1200" dirty="0"/>
              <a:t> countries“ </a:t>
            </a:r>
            <a:r>
              <a:rPr lang="de-DE" altLang="de-DE" sz="1200" dirty="0" err="1"/>
              <a:t>remains</a:t>
            </a:r>
            <a:r>
              <a:rPr lang="de-DE" altLang="de-DE" sz="1200" dirty="0"/>
              <a:t> </a:t>
            </a:r>
            <a:r>
              <a:rPr lang="de-DE" altLang="de-DE" sz="1200" dirty="0" err="1"/>
              <a:t>constant</a:t>
            </a:r>
            <a:endParaRPr lang="de-DE" altLang="de-DE" sz="1200" dirty="0"/>
          </a:p>
          <a:p>
            <a:pPr eaLnBrk="1" hangingPunct="1">
              <a:spcAft>
                <a:spcPts val="150"/>
              </a:spcAft>
              <a:buFontTx/>
              <a:buChar char="-"/>
            </a:pPr>
            <a:r>
              <a:rPr lang="de-DE" altLang="de-DE" sz="1200" dirty="0"/>
              <a:t> Migration </a:t>
            </a:r>
            <a:r>
              <a:rPr lang="de-DE" altLang="de-DE" sz="1200" dirty="0" err="1"/>
              <a:t>becomes</a:t>
            </a:r>
            <a:r>
              <a:rPr lang="de-DE" altLang="de-DE" sz="1200" dirty="0"/>
              <a:t> </a:t>
            </a:r>
            <a:r>
              <a:rPr lang="de-DE" altLang="de-DE" sz="1200" dirty="0" err="1"/>
              <a:t>more</a:t>
            </a:r>
            <a:r>
              <a:rPr lang="de-DE" altLang="de-DE" sz="1200" dirty="0"/>
              <a:t> </a:t>
            </a:r>
            <a:r>
              <a:rPr lang="de-DE" altLang="de-DE" sz="1200" dirty="0" err="1"/>
              <a:t>globally</a:t>
            </a:r>
            <a:endParaRPr lang="de-DE" altLang="de-DE" sz="1200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DFE8E5A-133A-4DD0-A602-DA1875559044}"/>
              </a:ext>
            </a:extLst>
          </p:cNvPr>
          <p:cNvSpPr/>
          <p:nvPr/>
        </p:nvSpPr>
        <p:spPr>
          <a:xfrm>
            <a:off x="3045091" y="2542484"/>
            <a:ext cx="2545409" cy="11721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3" indent="-1028700">
              <a:spcAft>
                <a:spcPts val="450"/>
              </a:spcAft>
              <a:defRPr/>
            </a:pPr>
            <a:r>
              <a:rPr lang="en-US" dirty="0"/>
              <a:t>173 Nationalities</a:t>
            </a:r>
          </a:p>
          <a:p>
            <a:pPr marL="266700" lvl="4" indent="-266700">
              <a:defRPr/>
            </a:pPr>
            <a:r>
              <a:rPr lang="en-GB" sz="1200" dirty="0"/>
              <a:t>Europe 	 77 %</a:t>
            </a:r>
          </a:p>
          <a:p>
            <a:pPr marL="266700" lvl="4" indent="-266700">
              <a:defRPr/>
            </a:pPr>
            <a:r>
              <a:rPr lang="en-GB" sz="1200" dirty="0"/>
              <a:t>Asia	 11,5%, </a:t>
            </a:r>
          </a:p>
          <a:p>
            <a:pPr marL="266700" lvl="4" indent="-266700">
              <a:defRPr/>
            </a:pPr>
            <a:r>
              <a:rPr lang="en-GB" sz="1200" dirty="0"/>
              <a:t>Africa 	 3,3 %</a:t>
            </a:r>
          </a:p>
          <a:p>
            <a:pPr marL="266700" lvl="4" indent="-266700">
              <a:defRPr/>
            </a:pPr>
            <a:r>
              <a:rPr lang="en-GB" sz="1200" dirty="0"/>
              <a:t>America     	 2,8%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04EEFFD-9A7F-457E-B6D8-F0CEF3B34386}"/>
              </a:ext>
            </a:extLst>
          </p:cNvPr>
          <p:cNvSpPr txBox="1"/>
          <p:nvPr/>
        </p:nvSpPr>
        <p:spPr>
          <a:xfrm>
            <a:off x="-18574" y="832430"/>
            <a:ext cx="482845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b="1" dirty="0" err="1">
                <a:solidFill>
                  <a:schemeClr val="tx2"/>
                </a:solidFill>
              </a:rPr>
              <a:t>Diversity</a:t>
            </a:r>
            <a:r>
              <a:rPr lang="de-DE" sz="2700" b="1" dirty="0">
                <a:solidFill>
                  <a:schemeClr val="tx2"/>
                </a:solidFill>
              </a:rPr>
              <a:t> in Stuttgart</a:t>
            </a:r>
            <a:endParaRPr lang="de-DE" b="1" dirty="0">
              <a:solidFill>
                <a:schemeClr val="tx2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7EFFE2-4FE8-4E02-AD8B-84BD2377A1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5173">
            <a:off x="4490059" y="355504"/>
            <a:ext cx="2802216" cy="18416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Super_diversity 2">
            <a:hlinkClick r:id="" action="ppaction://media"/>
            <a:extLst>
              <a:ext uri="{FF2B5EF4-FFF2-40B4-BE49-F238E27FC236}">
                <a16:creationId xmlns:a16="http://schemas.microsoft.com/office/drawing/2014/main" id="{949382D1-D71B-4D84-9D10-0E6985DF11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41360" y="58360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4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F96C36-6067-434D-9B08-99FC2CB97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C9F6A-6CA2-4BF1-9B19-CAED96238D67}" type="slidenum">
              <a:rPr lang="de-DE" smtClean="0"/>
              <a:pPr/>
              <a:t>4</a:t>
            </a:fld>
            <a:r>
              <a:rPr lang="de-DE"/>
              <a:t> | Autor/Verfasser/Thema/Rubrik/Titel etc.	© 2010 Universität Tübingen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823A515-8743-4053-A34C-9130BD863B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260"/>
          <a:stretch/>
        </p:blipFill>
        <p:spPr>
          <a:xfrm>
            <a:off x="136892" y="1608667"/>
            <a:ext cx="4397781" cy="234103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D165E44-1062-4749-8059-7E80E5E1B3A9}"/>
              </a:ext>
            </a:extLst>
          </p:cNvPr>
          <p:cNvSpPr txBox="1"/>
          <p:nvPr/>
        </p:nvSpPr>
        <p:spPr>
          <a:xfrm>
            <a:off x="522465" y="5943378"/>
            <a:ext cx="450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https://superdiv.mmg.mpg.de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554AD6A-FC47-4CDD-B523-5D4CBAD0AA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092"/>
          <a:stretch/>
        </p:blipFill>
        <p:spPr>
          <a:xfrm>
            <a:off x="4572000" y="3790617"/>
            <a:ext cx="4501448" cy="235018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A6B3C9A-36E4-41F3-A77B-1A4B535C1052}"/>
              </a:ext>
            </a:extLst>
          </p:cNvPr>
          <p:cNvSpPr txBox="1"/>
          <p:nvPr/>
        </p:nvSpPr>
        <p:spPr>
          <a:xfrm>
            <a:off x="5831987" y="881015"/>
            <a:ext cx="4501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Vancouver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81B1B0E-3C27-4994-878C-5668546BF12E}"/>
              </a:ext>
            </a:extLst>
          </p:cNvPr>
          <p:cNvSpPr txBox="1"/>
          <p:nvPr/>
        </p:nvSpPr>
        <p:spPr>
          <a:xfrm>
            <a:off x="326114" y="1096458"/>
            <a:ext cx="4099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Ethnic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Diversity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&lt;&gt; Income </a:t>
            </a:r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Diversity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EC737EC-54E1-4C7E-8204-5A1C5D008EBD}"/>
              </a:ext>
            </a:extLst>
          </p:cNvPr>
          <p:cNvSpPr txBox="1"/>
          <p:nvPr/>
        </p:nvSpPr>
        <p:spPr>
          <a:xfrm>
            <a:off x="5062512" y="3317709"/>
            <a:ext cx="4010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Education </a:t>
            </a:r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Diversity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 &lt;&gt; Mobility</a:t>
            </a:r>
          </a:p>
        </p:txBody>
      </p:sp>
      <p:pic>
        <p:nvPicPr>
          <p:cNvPr id="2" name="Super_diversity 3">
            <a:hlinkClick r:id="" action="ppaction://media"/>
            <a:extLst>
              <a:ext uri="{FF2B5EF4-FFF2-40B4-BE49-F238E27FC236}">
                <a16:creationId xmlns:a16="http://schemas.microsoft.com/office/drawing/2014/main" id="{1DE1950B-CE70-49DA-BE36-1A769F5036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298" y="588394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6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0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7361" y="997010"/>
            <a:ext cx="7056074" cy="369332"/>
          </a:xfrm>
        </p:spPr>
        <p:txBody>
          <a:bodyPr>
            <a:normAutofit fontScale="90000"/>
          </a:bodyPr>
          <a:lstStyle/>
          <a:p>
            <a:r>
              <a:rPr lang="de-DE" sz="3100" dirty="0">
                <a:solidFill>
                  <a:schemeClr val="tx2"/>
                </a:solidFill>
              </a:rPr>
              <a:t>The </a:t>
            </a:r>
            <a:r>
              <a:rPr lang="de-DE" sz="3100" dirty="0" err="1">
                <a:solidFill>
                  <a:schemeClr val="tx2"/>
                </a:solidFill>
              </a:rPr>
              <a:t>Social</a:t>
            </a:r>
            <a:r>
              <a:rPr lang="de-DE" sz="3100" dirty="0">
                <a:solidFill>
                  <a:schemeClr val="tx2"/>
                </a:solidFill>
              </a:rPr>
              <a:t> Construction </a:t>
            </a:r>
            <a:r>
              <a:rPr lang="de-DE" sz="3100" dirty="0" err="1">
                <a:solidFill>
                  <a:schemeClr val="tx2"/>
                </a:solidFill>
              </a:rPr>
              <a:t>of</a:t>
            </a:r>
            <a:r>
              <a:rPr lang="de-DE" sz="3100" dirty="0">
                <a:solidFill>
                  <a:schemeClr val="tx2"/>
                </a:solidFill>
              </a:rPr>
              <a:t> </a:t>
            </a:r>
            <a:r>
              <a:rPr lang="de-DE" sz="3100" dirty="0" err="1">
                <a:solidFill>
                  <a:schemeClr val="tx2"/>
                </a:solidFill>
              </a:rPr>
              <a:t>Diversity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1137" y="1616149"/>
            <a:ext cx="7621726" cy="4157330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  <a:buFontTx/>
              <a:buChar char="-"/>
            </a:pPr>
            <a:r>
              <a:rPr lang="de-DE" sz="2400" dirty="0" err="1"/>
              <a:t>Diversity</a:t>
            </a:r>
            <a:r>
              <a:rPr lang="de-DE" sz="2400" dirty="0"/>
              <a:t> </a:t>
            </a:r>
            <a:r>
              <a:rPr lang="de-DE" sz="2400" dirty="0">
                <a:sym typeface="Wingdings" panose="05000000000000000000" pitchFamily="2" charset="2"/>
              </a:rPr>
              <a:t> </a:t>
            </a:r>
            <a:r>
              <a:rPr lang="de-DE" sz="2400" dirty="0" err="1">
                <a:sym typeface="Wingdings" panose="05000000000000000000" pitchFamily="2" charset="2"/>
              </a:rPr>
              <a:t>C</a:t>
            </a:r>
            <a:r>
              <a:rPr lang="de-DE" sz="2400" dirty="0" err="1"/>
              <a:t>ategorization</a:t>
            </a:r>
            <a:r>
              <a:rPr lang="de-DE" sz="2400" dirty="0"/>
              <a:t> </a:t>
            </a:r>
            <a:r>
              <a:rPr lang="de-DE" sz="2400" dirty="0" err="1"/>
              <a:t>Processes</a:t>
            </a:r>
            <a:endParaRPr lang="de-DE" sz="2400" dirty="0"/>
          </a:p>
          <a:p>
            <a:pPr>
              <a:spcAft>
                <a:spcPts val="1200"/>
              </a:spcAft>
              <a:buFontTx/>
              <a:buChar char="-"/>
            </a:pPr>
            <a:r>
              <a:rPr lang="de-DE" sz="2400" dirty="0"/>
              <a:t>‚</a:t>
            </a:r>
            <a:r>
              <a:rPr lang="de-DE" sz="2400" i="1" dirty="0" err="1"/>
              <a:t>Categories</a:t>
            </a:r>
            <a:r>
              <a:rPr lang="de-DE" sz="2400" i="1" dirty="0"/>
              <a:t> </a:t>
            </a:r>
            <a:r>
              <a:rPr lang="de-DE" sz="2400" i="1" dirty="0" err="1"/>
              <a:t>that</a:t>
            </a:r>
            <a:r>
              <a:rPr lang="de-DE" sz="2400" i="1" dirty="0"/>
              <a:t> </a:t>
            </a:r>
            <a:r>
              <a:rPr lang="de-DE" sz="2400" i="1" dirty="0" err="1"/>
              <a:t>matter</a:t>
            </a:r>
            <a:r>
              <a:rPr lang="de-DE" sz="2400" dirty="0" err="1"/>
              <a:t>‘de</a:t>
            </a:r>
            <a:r>
              <a:rPr lang="de-DE" sz="2400" dirty="0"/>
              <a:t> </a:t>
            </a:r>
            <a:r>
              <a:rPr lang="de-DE" sz="2400" dirty="0" err="1"/>
              <a:t>pend</a:t>
            </a:r>
            <a:r>
              <a:rPr lang="de-DE" sz="2400" dirty="0"/>
              <a:t> on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perspective</a:t>
            </a:r>
            <a:r>
              <a:rPr lang="de-DE" sz="2400" dirty="0"/>
              <a:t>, </a:t>
            </a:r>
            <a:r>
              <a:rPr lang="de-DE" sz="2400" dirty="0" err="1"/>
              <a:t>they</a:t>
            </a:r>
            <a:r>
              <a:rPr lang="de-DE" sz="2400" dirty="0"/>
              <a:t> </a:t>
            </a:r>
            <a:r>
              <a:rPr lang="de-DE" sz="2400" dirty="0" err="1"/>
              <a:t>change</a:t>
            </a:r>
            <a:r>
              <a:rPr lang="de-DE" sz="2400" dirty="0"/>
              <a:t> </a:t>
            </a:r>
            <a:r>
              <a:rPr lang="de-DE" sz="2400" dirty="0" err="1"/>
              <a:t>historically</a:t>
            </a:r>
            <a:r>
              <a:rPr lang="de-DE" sz="2400" dirty="0"/>
              <a:t>, </a:t>
            </a:r>
            <a:r>
              <a:rPr lang="de-DE" sz="2400" dirty="0" err="1"/>
              <a:t>situationally</a:t>
            </a:r>
            <a:r>
              <a:rPr lang="de-DE" sz="2400" dirty="0"/>
              <a:t> </a:t>
            </a:r>
            <a:r>
              <a:rPr lang="de-DE" sz="2400" dirty="0" err="1"/>
              <a:t>locally</a:t>
            </a:r>
            <a:r>
              <a:rPr lang="de-DE" sz="2400" dirty="0"/>
              <a:t>.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de-DE" sz="2400" dirty="0"/>
              <a:t>Proliferation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person-related</a:t>
            </a:r>
            <a:r>
              <a:rPr lang="de-DE" sz="2400" dirty="0"/>
              <a:t> </a:t>
            </a:r>
            <a:r>
              <a:rPr lang="de-DE" sz="2400" dirty="0" err="1"/>
              <a:t>differences</a:t>
            </a:r>
            <a:endParaRPr lang="de-DE" dirty="0"/>
          </a:p>
          <a:p>
            <a:pPr lvl="1">
              <a:spcAft>
                <a:spcPts val="1200"/>
              </a:spcAft>
            </a:pPr>
            <a:r>
              <a:rPr lang="de-DE" dirty="0"/>
              <a:t>Psychological &amp; Medical </a:t>
            </a:r>
            <a:r>
              <a:rPr lang="de-DE" dirty="0" err="1"/>
              <a:t>Differences</a:t>
            </a:r>
            <a:r>
              <a:rPr lang="de-DE" dirty="0"/>
              <a:t>, Political Orientation, Hobbies, Life-Style, </a:t>
            </a:r>
            <a:r>
              <a:rPr lang="de-DE" dirty="0" err="1"/>
              <a:t>Ethnic</a:t>
            </a:r>
            <a:r>
              <a:rPr lang="de-DE" dirty="0"/>
              <a:t> </a:t>
            </a:r>
            <a:r>
              <a:rPr lang="de-DE" dirty="0" err="1"/>
              <a:t>Categorization</a:t>
            </a:r>
            <a:r>
              <a:rPr lang="de-DE" dirty="0"/>
              <a:t>, Sexual Orientation, Gender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de-DE" sz="2400" dirty="0" err="1"/>
              <a:t>Diversity</a:t>
            </a:r>
            <a:r>
              <a:rPr lang="de-DE" sz="2400" dirty="0"/>
              <a:t> </a:t>
            </a:r>
            <a:r>
              <a:rPr lang="de-DE" sz="2400" dirty="0" err="1"/>
              <a:t>Discourse</a:t>
            </a:r>
            <a:r>
              <a:rPr lang="de-DE" sz="2400" dirty="0"/>
              <a:t> </a:t>
            </a:r>
            <a:r>
              <a:rPr lang="de-DE" sz="2400" dirty="0" err="1"/>
              <a:t>has</a:t>
            </a:r>
            <a:r>
              <a:rPr lang="de-DE" sz="2400" dirty="0"/>
              <a:t> </a:t>
            </a:r>
            <a:r>
              <a:rPr lang="de-DE" sz="2400" dirty="0" err="1"/>
              <a:t>two</a:t>
            </a:r>
            <a:r>
              <a:rPr lang="de-DE" sz="2400" dirty="0"/>
              <a:t> </a:t>
            </a:r>
            <a:r>
              <a:rPr lang="de-DE" sz="2400" dirty="0" err="1"/>
              <a:t>ends</a:t>
            </a:r>
            <a:r>
              <a:rPr lang="de-DE" sz="2400" dirty="0"/>
              <a:t>: </a:t>
            </a:r>
            <a:r>
              <a:rPr lang="de-DE" sz="2400" dirty="0" err="1"/>
              <a:t>Demographic</a:t>
            </a:r>
            <a:r>
              <a:rPr lang="de-DE" sz="2400" dirty="0"/>
              <a:t> Change and </a:t>
            </a:r>
            <a:r>
              <a:rPr lang="de-DE" sz="2400" dirty="0" err="1"/>
              <a:t>Sociologiy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Classification</a:t>
            </a:r>
          </a:p>
          <a:p>
            <a:pPr>
              <a:spcAft>
                <a:spcPts val="450"/>
              </a:spcAft>
              <a:buFontTx/>
              <a:buChar char="-"/>
            </a:pPr>
            <a:endParaRPr lang="de-DE" dirty="0"/>
          </a:p>
          <a:p>
            <a:pPr lvl="1">
              <a:spcAft>
                <a:spcPts val="450"/>
              </a:spcAft>
            </a:pPr>
            <a:endParaRPr lang="de-DE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719138" y="6519863"/>
            <a:ext cx="7705725" cy="153888"/>
          </a:xfrm>
        </p:spPr>
        <p:txBody>
          <a:bodyPr/>
          <a:lstStyle/>
          <a:p>
            <a:fld id="{3B2C9F6A-6CA2-4BF1-9B19-CAED96238D67}" type="slidenum">
              <a:rPr lang="de-DE" smtClean="0"/>
              <a:pPr/>
              <a:t>5</a:t>
            </a:fld>
            <a:r>
              <a:rPr lang="de-DE" dirty="0"/>
              <a:t> | Nieswand </a:t>
            </a:r>
            <a:r>
              <a:rPr lang="de-DE" dirty="0" err="1"/>
              <a:t>Superdiversity</a:t>
            </a:r>
            <a:r>
              <a:rPr lang="de-DE" dirty="0"/>
              <a:t>	© 2021 Universität Tübingen</a:t>
            </a:r>
          </a:p>
        </p:txBody>
      </p:sp>
      <p:pic>
        <p:nvPicPr>
          <p:cNvPr id="5" name="Super_diversity 4">
            <a:hlinkClick r:id="" action="ppaction://media"/>
            <a:extLst>
              <a:ext uri="{FF2B5EF4-FFF2-40B4-BE49-F238E27FC236}">
                <a16:creationId xmlns:a16="http://schemas.microsoft.com/office/drawing/2014/main" id="{7FCA9D77-57F9-4A0D-A83E-44D4E2014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869" y="57138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04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5D8809-525B-451C-93F4-D176823F2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Social</a:t>
            </a: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Imaginary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85D8D3-5C87-4FD8-BCDC-19E6ED60D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696" y="1844826"/>
            <a:ext cx="5466588" cy="251529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What I’m trying to get at with this term is something much broader and deeper than the intellectual schemes people may entertain when they think about social reality in a disengaged mode . . . I speak of imaginary because I’m talking about the way ordinary people “imagine” their social surroundings, and this is often not expressed in theoretical terms; it is carried in images, stories, and legends. (</a:t>
            </a:r>
            <a:r>
              <a:rPr lang="de-DE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Taylor 2002: 106)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8052912-9766-439E-85CD-63C8715A3A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C9F6A-6CA2-4BF1-9B19-CAED96238D67}" type="slidenum">
              <a:rPr lang="de-DE" smtClean="0"/>
              <a:pPr/>
              <a:t>6</a:t>
            </a:fld>
            <a:r>
              <a:rPr lang="de-DE"/>
              <a:t> | Autor/Verfasser/Thema/Rubrik/Titel etc.	© 2010 Universität Tübingen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1941E4D-FA52-4932-876B-30F7AB487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2" y="1954554"/>
            <a:ext cx="2378964" cy="1584174"/>
          </a:xfrm>
          <a:prstGeom prst="rect">
            <a:avLst/>
          </a:prstGeom>
        </p:spPr>
      </p:pic>
      <p:pic>
        <p:nvPicPr>
          <p:cNvPr id="5" name="Super_diversity 5">
            <a:hlinkClick r:id="" action="ppaction://media"/>
            <a:extLst>
              <a:ext uri="{FF2B5EF4-FFF2-40B4-BE49-F238E27FC236}">
                <a16:creationId xmlns:a16="http://schemas.microsoft.com/office/drawing/2014/main" id="{7DF0F0F1-FB4E-4211-9608-7DAC0A405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8551" y="57031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4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9A4B7F-EA48-4F57-A5C8-911CE76DA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1047947"/>
            <a:ext cx="7700962" cy="492443"/>
          </a:xfrm>
        </p:spPr>
        <p:txBody>
          <a:bodyPr/>
          <a:lstStyle/>
          <a:p>
            <a:r>
              <a:rPr lang="de-DE" sz="3200" dirty="0" err="1">
                <a:solidFill>
                  <a:schemeClr val="tx2"/>
                </a:solidFill>
              </a:rPr>
              <a:t>Social</a:t>
            </a:r>
            <a:r>
              <a:rPr lang="de-DE" sz="3200" dirty="0">
                <a:solidFill>
                  <a:schemeClr val="tx2"/>
                </a:solidFill>
              </a:rPr>
              <a:t> </a:t>
            </a:r>
            <a:r>
              <a:rPr lang="de-DE" sz="3200" dirty="0" err="1">
                <a:solidFill>
                  <a:schemeClr val="tx2"/>
                </a:solidFill>
              </a:rPr>
              <a:t>Imaginaries</a:t>
            </a:r>
            <a:endParaRPr lang="de-DE" sz="3200" dirty="0">
              <a:solidFill>
                <a:schemeClr val="tx2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FE9D5-1B29-455C-A13E-D6BB00779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38" y="1773238"/>
            <a:ext cx="8610392" cy="4352925"/>
          </a:xfrm>
        </p:spPr>
        <p:txBody>
          <a:bodyPr/>
          <a:lstStyle/>
          <a:p>
            <a:pPr>
              <a:buFontTx/>
              <a:buChar char="-"/>
            </a:pPr>
            <a:r>
              <a:rPr lang="de-DE" sz="2400" dirty="0"/>
              <a:t>The Melting Pot</a:t>
            </a:r>
          </a:p>
          <a:p>
            <a:pPr>
              <a:buFontTx/>
              <a:buChar char="-"/>
            </a:pPr>
            <a:r>
              <a:rPr lang="de-DE" sz="2400" dirty="0" err="1"/>
              <a:t>Ethnic</a:t>
            </a:r>
            <a:r>
              <a:rPr lang="de-DE" sz="2400" dirty="0"/>
              <a:t> </a:t>
            </a:r>
            <a:r>
              <a:rPr lang="de-DE" sz="2400" dirty="0" err="1"/>
              <a:t>Assimilationism</a:t>
            </a:r>
            <a:endParaRPr lang="de-DE" sz="2400" dirty="0"/>
          </a:p>
          <a:p>
            <a:pPr>
              <a:buFontTx/>
              <a:buChar char="-"/>
            </a:pPr>
            <a:r>
              <a:rPr lang="de-DE" sz="2400" dirty="0" err="1"/>
              <a:t>Ethnic</a:t>
            </a:r>
            <a:r>
              <a:rPr lang="de-DE" sz="2400" dirty="0"/>
              <a:t> </a:t>
            </a:r>
            <a:r>
              <a:rPr lang="de-DE" sz="2400" dirty="0" err="1"/>
              <a:t>Pluralism</a:t>
            </a:r>
            <a:r>
              <a:rPr lang="de-DE" sz="2400" dirty="0"/>
              <a:t>/</a:t>
            </a:r>
            <a:r>
              <a:rPr lang="de-DE" sz="2400" dirty="0" err="1">
                <a:sym typeface="Wingdings" panose="05000000000000000000" pitchFamily="2" charset="2"/>
              </a:rPr>
              <a:t>Multiculturalism</a:t>
            </a:r>
            <a:endParaRPr lang="de-DE" sz="2400" dirty="0"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r>
              <a:rPr lang="de-DE" sz="2400" dirty="0" err="1">
                <a:sym typeface="Wingdings" panose="05000000000000000000" pitchFamily="2" charset="2"/>
              </a:rPr>
              <a:t>Diversity</a:t>
            </a:r>
            <a:endParaRPr lang="de-DE" sz="2400" dirty="0">
              <a:sym typeface="Wingdings" panose="05000000000000000000" pitchFamily="2" charset="2"/>
            </a:endParaRPr>
          </a:p>
          <a:p>
            <a:pPr marL="360363" lvl="1" indent="0">
              <a:buNone/>
            </a:pPr>
            <a:r>
              <a:rPr lang="de-DE" dirty="0">
                <a:sym typeface="Wingdings" panose="05000000000000000000" pitchFamily="2" charset="2"/>
              </a:rPr>
              <a:t>- </a:t>
            </a:r>
            <a:r>
              <a:rPr lang="de-DE" dirty="0" err="1">
                <a:sym typeface="Wingdings" panose="05000000000000000000" pitchFamily="2" charset="2"/>
              </a:rPr>
              <a:t>Intersecting</a:t>
            </a:r>
            <a:r>
              <a:rPr lang="de-DE" dirty="0">
                <a:sym typeface="Wingdings" panose="05000000000000000000" pitchFamily="2" charset="2"/>
              </a:rPr>
              <a:t> and </a:t>
            </a:r>
            <a:r>
              <a:rPr lang="de-DE" dirty="0" err="1">
                <a:sym typeface="Wingdings" panose="05000000000000000000" pitchFamily="2" charset="2"/>
              </a:rPr>
              <a:t>cross-cutting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differences</a:t>
            </a:r>
            <a:endParaRPr lang="de-DE" dirty="0">
              <a:sym typeface="Wingdings" panose="05000000000000000000" pitchFamily="2" charset="2"/>
            </a:endParaRPr>
          </a:p>
          <a:p>
            <a:pPr lvl="1"/>
            <a:r>
              <a:rPr lang="de-DE" dirty="0" err="1">
                <a:sym typeface="Wingdings" panose="05000000000000000000" pitchFamily="2" charset="2"/>
              </a:rPr>
              <a:t>Everybody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part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confguration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diversity</a:t>
            </a:r>
            <a:endParaRPr lang="de-DE" dirty="0">
              <a:sym typeface="Wingdings" panose="05000000000000000000" pitchFamily="2" charset="2"/>
            </a:endParaRPr>
          </a:p>
          <a:p>
            <a:pPr lvl="1"/>
            <a:r>
              <a:rPr lang="de-DE" dirty="0" err="1">
                <a:sym typeface="Wingdings" panose="05000000000000000000" pitchFamily="2" charset="2"/>
              </a:rPr>
              <a:t>Blurrs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boundaries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between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Majority</a:t>
            </a:r>
            <a:r>
              <a:rPr lang="de-DE" dirty="0">
                <a:sym typeface="Wingdings" panose="05000000000000000000" pitchFamily="2" charset="2"/>
              </a:rPr>
              <a:t> &amp;</a:t>
            </a:r>
            <a:r>
              <a:rPr lang="de-DE" dirty="0" err="1">
                <a:sym typeface="Wingdings" panose="05000000000000000000" pitchFamily="2" charset="2"/>
              </a:rPr>
              <a:t>Minority</a:t>
            </a:r>
            <a:endParaRPr lang="de-DE" dirty="0">
              <a:sym typeface="Wingdings" panose="05000000000000000000" pitchFamily="2" charset="2"/>
            </a:endParaRPr>
          </a:p>
          <a:p>
            <a:pPr lvl="1"/>
            <a:r>
              <a:rPr lang="de-DE" dirty="0" err="1">
                <a:sym typeface="Wingdings" panose="05000000000000000000" pitchFamily="2" charset="2"/>
              </a:rPr>
              <a:t>Diversity</a:t>
            </a:r>
            <a:r>
              <a:rPr lang="de-DE" dirty="0">
                <a:sym typeface="Wingdings" panose="05000000000000000000" pitchFamily="2" charset="2"/>
              </a:rPr>
              <a:t>  - </a:t>
            </a:r>
            <a:r>
              <a:rPr lang="de-DE" dirty="0" err="1">
                <a:sym typeface="Wingdings" panose="05000000000000000000" pitchFamily="2" charset="2"/>
              </a:rPr>
              <a:t>if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managed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well</a:t>
            </a:r>
            <a:r>
              <a:rPr lang="de-DE" dirty="0">
                <a:sym typeface="Wingdings" panose="05000000000000000000" pitchFamily="2" charset="2"/>
              </a:rPr>
              <a:t> - </a:t>
            </a:r>
            <a:r>
              <a:rPr lang="de-DE" dirty="0" err="1">
                <a:sym typeface="Wingdings" panose="05000000000000000000" pitchFamily="2" charset="2"/>
              </a:rPr>
              <a:t>is</a:t>
            </a:r>
            <a:r>
              <a:rPr lang="de-DE" dirty="0">
                <a:sym typeface="Wingdings" panose="05000000000000000000" pitchFamily="2" charset="2"/>
              </a:rPr>
              <a:t> a </a:t>
            </a:r>
            <a:r>
              <a:rPr lang="de-DE" dirty="0" err="1">
                <a:sym typeface="Wingdings" panose="05000000000000000000" pitchFamily="2" charset="2"/>
              </a:rPr>
              <a:t>good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thing</a:t>
            </a:r>
            <a:endParaRPr lang="de-DE" dirty="0"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r>
              <a:rPr lang="de-DE" sz="2400" dirty="0" err="1">
                <a:sym typeface="Wingdings" panose="05000000000000000000" pitchFamily="2" charset="2"/>
              </a:rPr>
              <a:t>Diversity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became</a:t>
            </a:r>
            <a:r>
              <a:rPr lang="de-DE" sz="2400" dirty="0">
                <a:sym typeface="Wingdings" panose="05000000000000000000" pitchFamily="2" charset="2"/>
              </a:rPr>
              <a:t> a dominant </a:t>
            </a:r>
            <a:r>
              <a:rPr lang="de-DE" sz="2400" dirty="0" err="1">
                <a:sym typeface="Wingdings" panose="05000000000000000000" pitchFamily="2" charset="2"/>
              </a:rPr>
              <a:t>Imaginary</a:t>
            </a:r>
            <a:endParaRPr lang="de-DE" sz="2400" dirty="0"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r>
              <a:rPr lang="de-DE" sz="2400" dirty="0">
                <a:sym typeface="Wingdings" panose="05000000000000000000" pitchFamily="2" charset="2"/>
              </a:rPr>
              <a:t>Political Division </a:t>
            </a:r>
            <a:r>
              <a:rPr lang="de-DE" sz="2400" dirty="0" err="1">
                <a:sym typeface="Wingdings" panose="05000000000000000000" pitchFamily="2" charset="2"/>
              </a:rPr>
              <a:t>between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those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who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are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for</a:t>
            </a:r>
            <a:r>
              <a:rPr lang="de-DE" sz="2400" dirty="0">
                <a:sym typeface="Wingdings" panose="05000000000000000000" pitchFamily="2" charset="2"/>
              </a:rPr>
              <a:t> and </a:t>
            </a:r>
            <a:r>
              <a:rPr lang="de-DE" sz="2400" dirty="0" err="1">
                <a:sym typeface="Wingdings" panose="05000000000000000000" pitchFamily="2" charset="2"/>
              </a:rPr>
              <a:t>against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diversity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F7D2CD-8E02-47D0-9694-F576E51D73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C9F6A-6CA2-4BF1-9B19-CAED96238D67}" type="slidenum">
              <a:rPr lang="de-DE" smtClean="0"/>
              <a:pPr/>
              <a:t>7</a:t>
            </a:fld>
            <a:r>
              <a:rPr lang="de-DE" dirty="0"/>
              <a:t> | Nieswand </a:t>
            </a:r>
            <a:r>
              <a:rPr lang="de-DE" dirty="0" err="1"/>
              <a:t>Superdiversity</a:t>
            </a:r>
            <a:r>
              <a:rPr lang="de-DE" dirty="0"/>
              <a:t>	© 2021 Universität Tübingen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AB2A7E4-FC3E-41D3-8E06-738549CA6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308" y="904115"/>
            <a:ext cx="1422725" cy="195833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1F09344-BAEB-4DD7-A325-1D5CCC8405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308" y="2931773"/>
            <a:ext cx="1331867" cy="2035854"/>
          </a:xfrm>
          <a:prstGeom prst="rect">
            <a:avLst/>
          </a:prstGeom>
        </p:spPr>
      </p:pic>
      <p:pic>
        <p:nvPicPr>
          <p:cNvPr id="5" name="Super_diversity 6">
            <a:hlinkClick r:id="" action="ppaction://media"/>
            <a:extLst>
              <a:ext uri="{FF2B5EF4-FFF2-40B4-BE49-F238E27FC236}">
                <a16:creationId xmlns:a16="http://schemas.microsoft.com/office/drawing/2014/main" id="{BBBC16D2-E03F-4284-B096-2F0D9DBFF2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56015" y="576698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7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1AE39F-6A14-43E7-AC62-A42983929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7" y="911464"/>
            <a:ext cx="8186323" cy="861774"/>
          </a:xfrm>
        </p:spPr>
        <p:txBody>
          <a:bodyPr/>
          <a:lstStyle/>
          <a:p>
            <a:r>
              <a:rPr lang="de-DE" sz="2800" dirty="0" err="1">
                <a:solidFill>
                  <a:schemeClr val="tx2"/>
                </a:solidFill>
              </a:rPr>
              <a:t>How</a:t>
            </a:r>
            <a:r>
              <a:rPr lang="de-DE" sz="2800" dirty="0">
                <a:solidFill>
                  <a:schemeClr val="tx2"/>
                </a:solidFill>
              </a:rPr>
              <a:t> </a:t>
            </a:r>
            <a:r>
              <a:rPr lang="de-DE" sz="2800" dirty="0" err="1">
                <a:solidFill>
                  <a:schemeClr val="tx2"/>
                </a:solidFill>
              </a:rPr>
              <a:t>can</a:t>
            </a:r>
            <a:r>
              <a:rPr lang="de-DE" sz="2800" dirty="0">
                <a:solidFill>
                  <a:schemeClr val="tx2"/>
                </a:solidFill>
              </a:rPr>
              <a:t> (super)diverse </a:t>
            </a:r>
            <a:r>
              <a:rPr lang="de-DE" sz="2800" dirty="0" err="1">
                <a:solidFill>
                  <a:schemeClr val="tx2"/>
                </a:solidFill>
              </a:rPr>
              <a:t>societies</a:t>
            </a:r>
            <a:r>
              <a:rPr lang="de-DE" sz="2800" dirty="0">
                <a:solidFill>
                  <a:schemeClr val="tx2"/>
                </a:solidFill>
              </a:rPr>
              <a:t> </a:t>
            </a:r>
            <a:r>
              <a:rPr lang="de-DE" sz="2800" dirty="0" err="1">
                <a:solidFill>
                  <a:schemeClr val="tx2"/>
                </a:solidFill>
              </a:rPr>
              <a:t>create</a:t>
            </a:r>
            <a:r>
              <a:rPr lang="de-DE" sz="2800" dirty="0">
                <a:solidFill>
                  <a:schemeClr val="tx2"/>
                </a:solidFill>
              </a:rPr>
              <a:t> </a:t>
            </a:r>
            <a:r>
              <a:rPr lang="de-DE" sz="2800" dirty="0" err="1">
                <a:solidFill>
                  <a:schemeClr val="tx2"/>
                </a:solidFill>
              </a:rPr>
              <a:t>cohesion</a:t>
            </a:r>
            <a:r>
              <a:rPr lang="de-DE" sz="2800" dirty="0">
                <a:solidFill>
                  <a:schemeClr val="tx2"/>
                </a:solidFill>
              </a:rPr>
              <a:t>?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746B58-2EBC-41EF-8CEC-92A4AC7E8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16" y="1936854"/>
            <a:ext cx="7705725" cy="1376190"/>
          </a:xfrm>
        </p:spPr>
        <p:txBody>
          <a:bodyPr/>
          <a:lstStyle/>
          <a:p>
            <a:pPr>
              <a:spcAft>
                <a:spcPts val="1200"/>
              </a:spcAft>
              <a:buFontTx/>
              <a:buChar char="-"/>
            </a:pPr>
            <a:r>
              <a:rPr lang="de-DE" sz="2400" dirty="0" err="1"/>
              <a:t>Classical</a:t>
            </a:r>
            <a:r>
              <a:rPr lang="de-DE" sz="2400" dirty="0"/>
              <a:t> </a:t>
            </a:r>
            <a:r>
              <a:rPr lang="de-DE" sz="2400" dirty="0" err="1"/>
              <a:t>Communitarianism</a:t>
            </a:r>
            <a:r>
              <a:rPr lang="de-DE" sz="2400" dirty="0"/>
              <a:t> (e.g. Putnam 2007) 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de-DE" sz="2400" dirty="0" err="1"/>
              <a:t>Instutionalism</a:t>
            </a:r>
            <a:r>
              <a:rPr lang="de-DE" sz="2400" dirty="0"/>
              <a:t> (Portes &amp; </a:t>
            </a:r>
            <a:r>
              <a:rPr lang="de-DE" sz="2400" dirty="0" err="1"/>
              <a:t>Vickstrom</a:t>
            </a:r>
            <a:r>
              <a:rPr lang="de-DE" sz="2400" dirty="0"/>
              <a:t> 2011)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de-DE" sz="2400" dirty="0" err="1"/>
              <a:t>Conviviality</a:t>
            </a:r>
            <a:r>
              <a:rPr lang="de-DE" sz="2400" dirty="0"/>
              <a:t> (Amin 2002; </a:t>
            </a:r>
            <a:r>
              <a:rPr lang="de-DE" sz="2400" dirty="0" err="1"/>
              <a:t>Gilroy</a:t>
            </a:r>
            <a:r>
              <a:rPr lang="de-DE" sz="2400" dirty="0"/>
              <a:t> 2004; </a:t>
            </a:r>
            <a:r>
              <a:rPr lang="de-DE" sz="2400" dirty="0" err="1"/>
              <a:t>Nowicka</a:t>
            </a:r>
            <a:r>
              <a:rPr lang="de-DE" sz="2400" dirty="0"/>
              <a:t> &amp; </a:t>
            </a:r>
            <a:r>
              <a:rPr lang="de-DE" sz="2400" dirty="0" err="1"/>
              <a:t>Vertobec</a:t>
            </a:r>
            <a:r>
              <a:rPr lang="de-DE" sz="2400" dirty="0"/>
              <a:t> 2014)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5C1DA20-EFDB-49D3-B566-1E1706CC7F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9138" y="6519863"/>
            <a:ext cx="7705725" cy="153888"/>
          </a:xfrm>
        </p:spPr>
        <p:txBody>
          <a:bodyPr/>
          <a:lstStyle/>
          <a:p>
            <a:fld id="{3B2C9F6A-6CA2-4BF1-9B19-CAED96238D67}" type="slidenum">
              <a:rPr lang="de-DE" smtClean="0"/>
              <a:pPr/>
              <a:t>8</a:t>
            </a:fld>
            <a:r>
              <a:rPr lang="de-DE" dirty="0"/>
              <a:t> | Nieswand </a:t>
            </a:r>
            <a:r>
              <a:rPr lang="de-DE" dirty="0" err="1"/>
              <a:t>Superdiversity</a:t>
            </a:r>
            <a:r>
              <a:rPr lang="de-DE" dirty="0"/>
              <a:t> 	© 2015 Universität Tübingen</a:t>
            </a:r>
          </a:p>
        </p:txBody>
      </p:sp>
      <p:pic>
        <p:nvPicPr>
          <p:cNvPr id="5" name="Super_diversity 7">
            <a:hlinkClick r:id="" action="ppaction://media"/>
            <a:extLst>
              <a:ext uri="{FF2B5EF4-FFF2-40B4-BE49-F238E27FC236}">
                <a16:creationId xmlns:a16="http://schemas.microsoft.com/office/drawing/2014/main" id="{6E37E61D-1458-4BB1-BB1D-7DC5D5211F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74989" y="585204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0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7F12C-AFB5-4C9B-8020-164477608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734" y="3291272"/>
            <a:ext cx="7700962" cy="369332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Questions </a:t>
            </a:r>
            <a:r>
              <a:rPr lang="de-DE" dirty="0" err="1">
                <a:solidFill>
                  <a:schemeClr val="tx2"/>
                </a:solidFill>
              </a:rPr>
              <a:t>for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Discussion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268F32-7C3E-4773-9565-AB9E31459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733" y="3871614"/>
            <a:ext cx="8284085" cy="1871110"/>
          </a:xfrm>
        </p:spPr>
        <p:txBody>
          <a:bodyPr/>
          <a:lstStyle/>
          <a:p>
            <a:pPr marL="457200" indent="-457200">
              <a:spcAft>
                <a:spcPts val="400"/>
              </a:spcAft>
              <a:buAutoNum type="arabicParenBoth"/>
            </a:pP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enviroment</a:t>
            </a:r>
            <a:r>
              <a:rPr lang="de-DE" dirty="0"/>
              <a:t> </a:t>
            </a:r>
            <a:r>
              <a:rPr lang="de-DE" dirty="0" err="1"/>
              <a:t>experienced</a:t>
            </a:r>
            <a:r>
              <a:rPr lang="de-DE" dirty="0"/>
              <a:t> </a:t>
            </a:r>
            <a:r>
              <a:rPr lang="de-DE" dirty="0" err="1"/>
              <a:t>diversification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last </a:t>
            </a:r>
            <a:r>
              <a:rPr lang="de-DE" dirty="0" err="1"/>
              <a:t>decades</a:t>
            </a:r>
            <a:r>
              <a:rPr lang="de-DE" dirty="0"/>
              <a:t>? </a:t>
            </a:r>
          </a:p>
          <a:p>
            <a:pPr marL="457200" indent="-457200">
              <a:spcAft>
                <a:spcPts val="400"/>
              </a:spcAft>
              <a:buAutoNum type="arabicParenBoth"/>
            </a:pPr>
            <a:r>
              <a:rPr lang="de-DE" dirty="0"/>
              <a:t>In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far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(Super)</a:t>
            </a:r>
            <a:r>
              <a:rPr lang="de-DE" dirty="0" err="1"/>
              <a:t>diversity</a:t>
            </a:r>
            <a:r>
              <a:rPr lang="de-DE" dirty="0"/>
              <a:t> Matter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? </a:t>
            </a:r>
          </a:p>
          <a:p>
            <a:pPr marL="0" indent="0">
              <a:spcAft>
                <a:spcPts val="400"/>
              </a:spcAft>
              <a:buNone/>
              <a:tabLst>
                <a:tab pos="446088" algn="l"/>
              </a:tabLst>
            </a:pPr>
            <a:r>
              <a:rPr lang="de-DE" dirty="0"/>
              <a:t>(3) 	What </a:t>
            </a:r>
            <a:r>
              <a:rPr lang="de-DE" dirty="0" err="1"/>
              <a:t>challenges</a:t>
            </a:r>
            <a:r>
              <a:rPr lang="de-DE" dirty="0"/>
              <a:t> do you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environement</a:t>
            </a:r>
            <a:r>
              <a:rPr lang="de-DE" dirty="0"/>
              <a:t>? </a:t>
            </a:r>
            <a:r>
              <a:rPr lang="de-DE" dirty="0" err="1"/>
              <a:t>For</a:t>
            </a:r>
            <a:r>
              <a:rPr lang="de-DE" dirty="0"/>
              <a:t> Society?</a:t>
            </a:r>
          </a:p>
          <a:p>
            <a:pPr marL="0" indent="0">
              <a:spcAft>
                <a:spcPts val="400"/>
              </a:spcAft>
              <a:buNone/>
              <a:tabLst>
                <a:tab pos="446088" algn="l"/>
              </a:tabLst>
            </a:pPr>
            <a:r>
              <a:rPr lang="de-DE" dirty="0"/>
              <a:t>(4) 	In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far</a:t>
            </a:r>
            <a:r>
              <a:rPr lang="de-DE" dirty="0"/>
              <a:t> </a:t>
            </a:r>
            <a:r>
              <a:rPr lang="de-DE" dirty="0" err="1"/>
              <a:t>diversity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a </a:t>
            </a:r>
            <a:r>
              <a:rPr lang="de-DE" dirty="0" err="1"/>
              <a:t>resource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future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society</a:t>
            </a:r>
            <a:r>
              <a:rPr lang="de-DE" dirty="0"/>
              <a:t>?</a:t>
            </a:r>
          </a:p>
          <a:p>
            <a:pPr>
              <a:buFontTx/>
              <a:buChar char="-"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6EB7E4-640F-4101-87B6-481934970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C9F6A-6CA2-4BF1-9B19-CAED96238D67}" type="slidenum">
              <a:rPr lang="de-DE" smtClean="0"/>
              <a:pPr/>
              <a:t>9</a:t>
            </a:fld>
            <a:r>
              <a:rPr lang="de-DE" dirty="0"/>
              <a:t> | Nieswand </a:t>
            </a:r>
            <a:r>
              <a:rPr lang="de-DE" dirty="0" err="1"/>
              <a:t>Superdiversity</a:t>
            </a:r>
            <a:r>
              <a:rPr lang="de-DE" dirty="0"/>
              <a:t> .	© 2021 Universität Tübingen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20772AB8-8760-4C16-ACC2-6B20D87836A2}"/>
              </a:ext>
            </a:extLst>
          </p:cNvPr>
          <p:cNvSpPr txBox="1">
            <a:spLocks/>
          </p:cNvSpPr>
          <p:nvPr/>
        </p:nvSpPr>
        <p:spPr bwMode="auto">
          <a:xfrm>
            <a:off x="604734" y="950778"/>
            <a:ext cx="73634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de-DE" kern="0" dirty="0" err="1">
                <a:solidFill>
                  <a:schemeClr val="tx2"/>
                </a:solidFill>
              </a:rPr>
              <a:t>Superdiversity</a:t>
            </a:r>
            <a:endParaRPr lang="de-DE" kern="0" dirty="0">
              <a:solidFill>
                <a:schemeClr val="tx2"/>
              </a:solidFill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C448D39-E6E4-413C-9EB6-2A8A422B7A6D}"/>
              </a:ext>
            </a:extLst>
          </p:cNvPr>
          <p:cNvSpPr txBox="1">
            <a:spLocks/>
          </p:cNvSpPr>
          <p:nvPr/>
        </p:nvSpPr>
        <p:spPr bwMode="auto">
          <a:xfrm>
            <a:off x="604734" y="1410737"/>
            <a:ext cx="7934532" cy="1871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DE" kern="0" dirty="0"/>
              <a:t>- </a:t>
            </a:r>
            <a:r>
              <a:rPr lang="de-DE" kern="0" dirty="0" err="1"/>
              <a:t>Demographic</a:t>
            </a:r>
            <a:r>
              <a:rPr lang="de-DE" kern="0" dirty="0"/>
              <a:t> </a:t>
            </a:r>
            <a:r>
              <a:rPr lang="de-DE" kern="0" dirty="0" err="1"/>
              <a:t>Changes</a:t>
            </a:r>
            <a:endParaRPr lang="de-DE" kern="0" dirty="0"/>
          </a:p>
          <a:p>
            <a:pPr>
              <a:spcAft>
                <a:spcPts val="600"/>
              </a:spcAft>
              <a:buFontTx/>
              <a:buChar char="-"/>
            </a:pPr>
            <a:r>
              <a:rPr lang="de-DE" kern="0" dirty="0" err="1"/>
              <a:t>Categorization</a:t>
            </a:r>
            <a:r>
              <a:rPr lang="de-DE" kern="0" dirty="0"/>
              <a:t> </a:t>
            </a:r>
            <a:r>
              <a:rPr lang="de-DE" kern="0" dirty="0" err="1"/>
              <a:t>Processes</a:t>
            </a:r>
            <a:endParaRPr lang="de-DE" kern="0" dirty="0"/>
          </a:p>
          <a:p>
            <a:pPr>
              <a:spcAft>
                <a:spcPts val="600"/>
              </a:spcAft>
              <a:buFontTx/>
              <a:buChar char="-"/>
            </a:pPr>
            <a:r>
              <a:rPr lang="de-DE" kern="0" dirty="0" err="1"/>
              <a:t>Social</a:t>
            </a:r>
            <a:r>
              <a:rPr lang="de-DE" kern="0" dirty="0"/>
              <a:t> </a:t>
            </a:r>
            <a:r>
              <a:rPr lang="de-DE" kern="0" dirty="0" err="1"/>
              <a:t>Imaginary</a:t>
            </a:r>
            <a:endParaRPr lang="de-DE" kern="0" dirty="0"/>
          </a:p>
          <a:p>
            <a:pPr>
              <a:spcAft>
                <a:spcPts val="600"/>
              </a:spcAft>
              <a:buFontTx/>
              <a:buChar char="-"/>
            </a:pPr>
            <a:r>
              <a:rPr lang="de-DE" kern="0" dirty="0" err="1"/>
              <a:t>Social</a:t>
            </a:r>
            <a:r>
              <a:rPr lang="de-DE" kern="0" dirty="0"/>
              <a:t> </a:t>
            </a:r>
            <a:r>
              <a:rPr lang="de-DE" kern="0" dirty="0" err="1"/>
              <a:t>Cohesion</a:t>
            </a:r>
            <a:endParaRPr lang="de-DE" kern="0" dirty="0"/>
          </a:p>
        </p:txBody>
      </p:sp>
      <p:pic>
        <p:nvPicPr>
          <p:cNvPr id="7" name="Super_diversity 8">
            <a:hlinkClick r:id="" action="ppaction://media"/>
            <a:extLst>
              <a:ext uri="{FF2B5EF4-FFF2-40B4-BE49-F238E27FC236}">
                <a16:creationId xmlns:a16="http://schemas.microsoft.com/office/drawing/2014/main" id="{EAE8B255-EA02-4C52-90B0-5DA91FE128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9304" y="573509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1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7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UT_pptmaster_wiso">
  <a:themeElements>
    <a:clrScheme name="UT_TITEL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TIT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T_TITEL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C901D124B46F4BA8436B714F327817" ma:contentTypeVersion="10" ma:contentTypeDescription="Create a new document." ma:contentTypeScope="" ma:versionID="75c2ab9b52a6c970364dbf6ca0ce638a">
  <xsd:schema xmlns:xsd="http://www.w3.org/2001/XMLSchema" xmlns:xs="http://www.w3.org/2001/XMLSchema" xmlns:p="http://schemas.microsoft.com/office/2006/metadata/properties" xmlns:ns3="29c74d8e-8b78-4112-8fcd-9ae5ef4926db" targetNamespace="http://schemas.microsoft.com/office/2006/metadata/properties" ma:root="true" ma:fieldsID="45496a37d69d1e80b9e18bd564fcc415" ns3:_="">
    <xsd:import namespace="29c74d8e-8b78-4112-8fcd-9ae5ef4926d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74d8e-8b78-4112-8fcd-9ae5ef4926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A04422-611B-4DC4-8469-A2E5EF54FE19}">
  <ds:schemaRefs>
    <ds:schemaRef ds:uri="http://purl.org/dc/terms/"/>
    <ds:schemaRef ds:uri="29c74d8e-8b78-4112-8fcd-9ae5ef4926db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4474423-1A2F-44A6-9E50-99B3A47B92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549DD6-F570-40D1-8F31-A168E4496F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c74d8e-8b78-4112-8fcd-9ae5ef4926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UT_pptmaster_wiso</Template>
  <TotalTime>0</TotalTime>
  <Words>1133</Words>
  <Application>Microsoft Office PowerPoint</Application>
  <PresentationFormat>Bildschirmpräsentation (4:3)</PresentationFormat>
  <Paragraphs>137</Paragraphs>
  <Slides>11</Slides>
  <Notes>2</Notes>
  <HiddenSlides>0</HiddenSlides>
  <MMClips>9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UT_pptmaster_wiso</vt:lpstr>
      <vt:lpstr>PowerPoint-Präsentation</vt:lpstr>
      <vt:lpstr>Superdiversity (Steven Vertovec)</vt:lpstr>
      <vt:lpstr>PowerPoint-Präsentation</vt:lpstr>
      <vt:lpstr>PowerPoint-Präsentation</vt:lpstr>
      <vt:lpstr>The Social Construction of Diversity</vt:lpstr>
      <vt:lpstr>Social Imaginary</vt:lpstr>
      <vt:lpstr>Social Imaginaries</vt:lpstr>
      <vt:lpstr>How can (super)diverse societies create cohesion?</vt:lpstr>
      <vt:lpstr>Questions for Discussion</vt:lpstr>
      <vt:lpstr>References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(max. zweizeilig/linksbündig) Headline (Ausrichtung am Fuß) 28 pt</dc:title>
  <dc:creator>Nieswand, B.</dc:creator>
  <cp:lastModifiedBy>Boris Nieswand</cp:lastModifiedBy>
  <cp:revision>135</cp:revision>
  <dcterms:created xsi:type="dcterms:W3CDTF">2012-07-02T16:51:34Z</dcterms:created>
  <dcterms:modified xsi:type="dcterms:W3CDTF">2021-05-16T10:39:36Z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0x010100E8C901D124B46F4BA8436B714F327817</vt:lpwstr>
  </property>
</Properties>
</file>